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85" r:id="rId5"/>
    <p:sldMasterId id="2147483687" r:id="rId6"/>
  </p:sldMasterIdLst>
  <p:notesMasterIdLst>
    <p:notesMasterId r:id="rId93"/>
  </p:notesMasterIdLst>
  <p:handoutMasterIdLst>
    <p:handoutMasterId r:id="rId94"/>
  </p:handoutMasterIdLst>
  <p:sldIdLst>
    <p:sldId id="257" r:id="rId7"/>
    <p:sldId id="260" r:id="rId8"/>
    <p:sldId id="258" r:id="rId9"/>
    <p:sldId id="314" r:id="rId10"/>
    <p:sldId id="315" r:id="rId11"/>
    <p:sldId id="261" r:id="rId12"/>
    <p:sldId id="316" r:id="rId13"/>
    <p:sldId id="262" r:id="rId14"/>
    <p:sldId id="317" r:id="rId15"/>
    <p:sldId id="263" r:id="rId16"/>
    <p:sldId id="318" r:id="rId17"/>
    <p:sldId id="264" r:id="rId18"/>
    <p:sldId id="265" r:id="rId19"/>
    <p:sldId id="267" r:id="rId20"/>
    <p:sldId id="268" r:id="rId21"/>
    <p:sldId id="269" r:id="rId22"/>
    <p:sldId id="270" r:id="rId23"/>
    <p:sldId id="271" r:id="rId24"/>
    <p:sldId id="272" r:id="rId25"/>
    <p:sldId id="266" r:id="rId26"/>
    <p:sldId id="274" r:id="rId27"/>
    <p:sldId id="275" r:id="rId28"/>
    <p:sldId id="276" r:id="rId29"/>
    <p:sldId id="277" r:id="rId30"/>
    <p:sldId id="278" r:id="rId31"/>
    <p:sldId id="279" r:id="rId32"/>
    <p:sldId id="294" r:id="rId33"/>
    <p:sldId id="280" r:id="rId34"/>
    <p:sldId id="281" r:id="rId35"/>
    <p:sldId id="283" r:id="rId36"/>
    <p:sldId id="284" r:id="rId37"/>
    <p:sldId id="285" r:id="rId38"/>
    <p:sldId id="286" r:id="rId39"/>
    <p:sldId id="287" r:id="rId40"/>
    <p:sldId id="288" r:id="rId41"/>
    <p:sldId id="289" r:id="rId42"/>
    <p:sldId id="290" r:id="rId43"/>
    <p:sldId id="291" r:id="rId44"/>
    <p:sldId id="292" r:id="rId45"/>
    <p:sldId id="293" r:id="rId46"/>
    <p:sldId id="295" r:id="rId47"/>
    <p:sldId id="296" r:id="rId48"/>
    <p:sldId id="297" r:id="rId49"/>
    <p:sldId id="313" r:id="rId50"/>
    <p:sldId id="299" r:id="rId51"/>
    <p:sldId id="300" r:id="rId52"/>
    <p:sldId id="308" r:id="rId53"/>
    <p:sldId id="309" r:id="rId54"/>
    <p:sldId id="310" r:id="rId55"/>
    <p:sldId id="311" r:id="rId56"/>
    <p:sldId id="312"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7" r:id="rId84"/>
    <p:sldId id="348" r:id="rId85"/>
    <p:sldId id="301" r:id="rId86"/>
    <p:sldId id="302" r:id="rId87"/>
    <p:sldId id="303" r:id="rId88"/>
    <p:sldId id="273" r:id="rId89"/>
    <p:sldId id="319" r:id="rId90"/>
    <p:sldId id="304" r:id="rId91"/>
    <p:sldId id="346" r:id="rId9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5EA16-6BE8-457C-96D2-8EA3A803A57D}" v="347" dt="2021-06-23T15:54:47.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353" autoAdjust="0"/>
  </p:normalViewPr>
  <p:slideViewPr>
    <p:cSldViewPr>
      <p:cViewPr varScale="1">
        <p:scale>
          <a:sx n="74" d="100"/>
          <a:sy n="74" d="100"/>
        </p:scale>
        <p:origin x="978" y="60"/>
      </p:cViewPr>
      <p:guideLst>
        <p:guide orient="horz" pos="2160"/>
        <p:guide pos="3840"/>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81" d="100"/>
          <a:sy n="81" d="100"/>
        </p:scale>
        <p:origin x="256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presProps" Target="pres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handoutMaster" Target="handoutMasters/handoutMaster1.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ey, Mark" userId="4af62043-2aa7-4be2-b66a-b0eed234f46f" providerId="ADAL" clId="{0D25EA16-6BE8-457C-96D2-8EA3A803A57D}"/>
    <pc:docChg chg="undo redo custSel addSld delSld modSld sldOrd">
      <pc:chgData name="Bailey, Mark" userId="4af62043-2aa7-4be2-b66a-b0eed234f46f" providerId="ADAL" clId="{0D25EA16-6BE8-457C-96D2-8EA3A803A57D}" dt="2021-06-23T16:12:06.575" v="17069" actId="20577"/>
      <pc:docMkLst>
        <pc:docMk/>
      </pc:docMkLst>
      <pc:sldChg chg="modNotesTx">
        <pc:chgData name="Bailey, Mark" userId="4af62043-2aa7-4be2-b66a-b0eed234f46f" providerId="ADAL" clId="{0D25EA16-6BE8-457C-96D2-8EA3A803A57D}" dt="2021-06-22T17:51:38.533" v="12436" actId="20577"/>
        <pc:sldMkLst>
          <pc:docMk/>
          <pc:sldMk cId="3314474700" sldId="257"/>
        </pc:sldMkLst>
      </pc:sldChg>
      <pc:sldChg chg="modSp mod modNotesTx">
        <pc:chgData name="Bailey, Mark" userId="4af62043-2aa7-4be2-b66a-b0eed234f46f" providerId="ADAL" clId="{0D25EA16-6BE8-457C-96D2-8EA3A803A57D}" dt="2021-06-23T15:11:00.600" v="16468" actId="20577"/>
        <pc:sldMkLst>
          <pc:docMk/>
          <pc:sldMk cId="534782614" sldId="258"/>
        </pc:sldMkLst>
        <pc:spChg chg="mod">
          <ac:chgData name="Bailey, Mark" userId="4af62043-2aa7-4be2-b66a-b0eed234f46f" providerId="ADAL" clId="{0D25EA16-6BE8-457C-96D2-8EA3A803A57D}" dt="2021-06-22T18:18:10.163" v="12547" actId="113"/>
          <ac:spMkLst>
            <pc:docMk/>
            <pc:sldMk cId="534782614" sldId="258"/>
            <ac:spMk id="8" creationId="{00000000-0000-0000-0000-000000000000}"/>
          </ac:spMkLst>
        </pc:spChg>
      </pc:sldChg>
      <pc:sldChg chg="modSp del mod modNotes modNotesTx">
        <pc:chgData name="Bailey, Mark" userId="4af62043-2aa7-4be2-b66a-b0eed234f46f" providerId="ADAL" clId="{0D25EA16-6BE8-457C-96D2-8EA3A803A57D}" dt="2021-06-21T14:49:08.754" v="8073" actId="47"/>
        <pc:sldMkLst>
          <pc:docMk/>
          <pc:sldMk cId="1690089521" sldId="259"/>
        </pc:sldMkLst>
        <pc:spChg chg="mod">
          <ac:chgData name="Bailey, Mark" userId="4af62043-2aa7-4be2-b66a-b0eed234f46f" providerId="ADAL" clId="{0D25EA16-6BE8-457C-96D2-8EA3A803A57D}" dt="2021-06-21T14:32:24.262" v="7795" actId="20577"/>
          <ac:spMkLst>
            <pc:docMk/>
            <pc:sldMk cId="1690089521" sldId="259"/>
            <ac:spMk id="8" creationId="{00000000-0000-0000-0000-000000000000}"/>
          </ac:spMkLst>
        </pc:spChg>
      </pc:sldChg>
      <pc:sldChg chg="modSp mod ord modNotes modNotesTx">
        <pc:chgData name="Bailey, Mark" userId="4af62043-2aa7-4be2-b66a-b0eed234f46f" providerId="ADAL" clId="{0D25EA16-6BE8-457C-96D2-8EA3A803A57D}" dt="2021-06-23T15:10:28.096" v="16448" actId="20577"/>
        <pc:sldMkLst>
          <pc:docMk/>
          <pc:sldMk cId="1565109957" sldId="260"/>
        </pc:sldMkLst>
        <pc:spChg chg="mod">
          <ac:chgData name="Bailey, Mark" userId="4af62043-2aa7-4be2-b66a-b0eed234f46f" providerId="ADAL" clId="{0D25EA16-6BE8-457C-96D2-8EA3A803A57D}" dt="2021-06-22T18:16:28.521" v="12496" actId="20577"/>
          <ac:spMkLst>
            <pc:docMk/>
            <pc:sldMk cId="1565109957" sldId="260"/>
            <ac:spMk id="7" creationId="{00000000-0000-0000-0000-000000000000}"/>
          </ac:spMkLst>
        </pc:spChg>
        <pc:spChg chg="mod">
          <ac:chgData name="Bailey, Mark" userId="4af62043-2aa7-4be2-b66a-b0eed234f46f" providerId="ADAL" clId="{0D25EA16-6BE8-457C-96D2-8EA3A803A57D}" dt="2021-06-22T18:16:34.100" v="12497" actId="6549"/>
          <ac:spMkLst>
            <pc:docMk/>
            <pc:sldMk cId="1565109957" sldId="260"/>
            <ac:spMk id="8" creationId="{00000000-0000-0000-0000-000000000000}"/>
          </ac:spMkLst>
        </pc:spChg>
        <pc:picChg chg="mod">
          <ac:chgData name="Bailey, Mark" userId="4af62043-2aa7-4be2-b66a-b0eed234f46f" providerId="ADAL" clId="{0D25EA16-6BE8-457C-96D2-8EA3A803A57D}" dt="2021-06-16T18:40:56.533" v="163" actId="14100"/>
          <ac:picMkLst>
            <pc:docMk/>
            <pc:sldMk cId="1565109957" sldId="260"/>
            <ac:picMk id="9" creationId="{4E5FE2D5-9F2D-4E00-A6F7-DA0FC6CFF348}"/>
          </ac:picMkLst>
        </pc:picChg>
      </pc:sldChg>
      <pc:sldChg chg="modSp mod modNotes modNotesTx">
        <pc:chgData name="Bailey, Mark" userId="4af62043-2aa7-4be2-b66a-b0eed234f46f" providerId="ADAL" clId="{0D25EA16-6BE8-457C-96D2-8EA3A803A57D}" dt="2021-06-22T19:05:50.207" v="12834" actId="20577"/>
        <pc:sldMkLst>
          <pc:docMk/>
          <pc:sldMk cId="2722995284" sldId="261"/>
        </pc:sldMkLst>
        <pc:spChg chg="mod">
          <ac:chgData name="Bailey, Mark" userId="4af62043-2aa7-4be2-b66a-b0eed234f46f" providerId="ADAL" clId="{0D25EA16-6BE8-457C-96D2-8EA3A803A57D}" dt="2021-06-15T20:06:54.263" v="0"/>
          <ac:spMkLst>
            <pc:docMk/>
            <pc:sldMk cId="2722995284" sldId="261"/>
            <ac:spMk id="7" creationId="{00000000-0000-0000-0000-000000000000}"/>
          </ac:spMkLst>
        </pc:spChg>
        <pc:spChg chg="mod">
          <ac:chgData name="Bailey, Mark" userId="4af62043-2aa7-4be2-b66a-b0eed234f46f" providerId="ADAL" clId="{0D25EA16-6BE8-457C-96D2-8EA3A803A57D}" dt="2021-06-21T14:52:14.907" v="8192" actId="20577"/>
          <ac:spMkLst>
            <pc:docMk/>
            <pc:sldMk cId="2722995284" sldId="261"/>
            <ac:spMk id="8" creationId="{00000000-0000-0000-0000-000000000000}"/>
          </ac:spMkLst>
        </pc:spChg>
      </pc:sldChg>
      <pc:sldChg chg="addSp modSp mod modAnim modNotes modNotesTx">
        <pc:chgData name="Bailey, Mark" userId="4af62043-2aa7-4be2-b66a-b0eed234f46f" providerId="ADAL" clId="{0D25EA16-6BE8-457C-96D2-8EA3A803A57D}" dt="2021-06-22T19:08:37.966" v="12939" actId="20577"/>
        <pc:sldMkLst>
          <pc:docMk/>
          <pc:sldMk cId="1162257843" sldId="262"/>
        </pc:sldMkLst>
        <pc:spChg chg="add mod">
          <ac:chgData name="Bailey, Mark" userId="4af62043-2aa7-4be2-b66a-b0eed234f46f" providerId="ADAL" clId="{0D25EA16-6BE8-457C-96D2-8EA3A803A57D}" dt="2021-06-16T19:50:09.120" v="757" actId="207"/>
          <ac:spMkLst>
            <pc:docMk/>
            <pc:sldMk cId="1162257843" sldId="262"/>
            <ac:spMk id="2" creationId="{322257AA-4725-4CEA-AF8F-9E255A80433C}"/>
          </ac:spMkLst>
        </pc:spChg>
        <pc:spChg chg="mod">
          <ac:chgData name="Bailey, Mark" userId="4af62043-2aa7-4be2-b66a-b0eed234f46f" providerId="ADAL" clId="{0D25EA16-6BE8-457C-96D2-8EA3A803A57D}" dt="2021-06-16T19:23:33.668" v="522"/>
          <ac:spMkLst>
            <pc:docMk/>
            <pc:sldMk cId="1162257843" sldId="262"/>
            <ac:spMk id="7" creationId="{00000000-0000-0000-0000-000000000000}"/>
          </ac:spMkLst>
        </pc:spChg>
        <pc:spChg chg="mod">
          <ac:chgData name="Bailey, Mark" userId="4af62043-2aa7-4be2-b66a-b0eed234f46f" providerId="ADAL" clId="{0D25EA16-6BE8-457C-96D2-8EA3A803A57D}" dt="2021-06-16T19:47:45.483" v="734" actId="20577"/>
          <ac:spMkLst>
            <pc:docMk/>
            <pc:sldMk cId="1162257843" sldId="262"/>
            <ac:spMk id="8" creationId="{00000000-0000-0000-0000-000000000000}"/>
          </ac:spMkLst>
        </pc:spChg>
        <pc:graphicFrameChg chg="add mod">
          <ac:chgData name="Bailey, Mark" userId="4af62043-2aa7-4be2-b66a-b0eed234f46f" providerId="ADAL" clId="{0D25EA16-6BE8-457C-96D2-8EA3A803A57D}" dt="2021-06-16T19:49:08.561" v="737" actId="1076"/>
          <ac:graphicFrameMkLst>
            <pc:docMk/>
            <pc:sldMk cId="1162257843" sldId="262"/>
            <ac:graphicFrameMk id="4" creationId="{7D2CA1BC-B15D-4844-9742-3CFC08FE6D26}"/>
          </ac:graphicFrameMkLst>
        </pc:graphicFrameChg>
      </pc:sldChg>
      <pc:sldChg chg="addSp modSp mod modAnim modNotesTx">
        <pc:chgData name="Bailey, Mark" userId="4af62043-2aa7-4be2-b66a-b0eed234f46f" providerId="ADAL" clId="{0D25EA16-6BE8-457C-96D2-8EA3A803A57D}" dt="2021-06-22T19:09:27.525" v="12993" actId="6549"/>
        <pc:sldMkLst>
          <pc:docMk/>
          <pc:sldMk cId="2216240503" sldId="263"/>
        </pc:sldMkLst>
        <pc:spChg chg="mod">
          <ac:chgData name="Bailey, Mark" userId="4af62043-2aa7-4be2-b66a-b0eed234f46f" providerId="ADAL" clId="{0D25EA16-6BE8-457C-96D2-8EA3A803A57D}" dt="2021-06-16T20:23:05.084" v="1670"/>
          <ac:spMkLst>
            <pc:docMk/>
            <pc:sldMk cId="2216240503" sldId="263"/>
            <ac:spMk id="7" creationId="{00000000-0000-0000-0000-000000000000}"/>
          </ac:spMkLst>
        </pc:spChg>
        <pc:spChg chg="mod">
          <ac:chgData name="Bailey, Mark" userId="4af62043-2aa7-4be2-b66a-b0eed234f46f" providerId="ADAL" clId="{0D25EA16-6BE8-457C-96D2-8EA3A803A57D}" dt="2021-06-16T20:24:13.190" v="1765" actId="20577"/>
          <ac:spMkLst>
            <pc:docMk/>
            <pc:sldMk cId="2216240503" sldId="263"/>
            <ac:spMk id="8" creationId="{00000000-0000-0000-0000-000000000000}"/>
          </ac:spMkLst>
        </pc:spChg>
        <pc:picChg chg="add mod">
          <ac:chgData name="Bailey, Mark" userId="4af62043-2aa7-4be2-b66a-b0eed234f46f" providerId="ADAL" clId="{0D25EA16-6BE8-457C-96D2-8EA3A803A57D}" dt="2021-06-16T20:28:10.439" v="1768" actId="1076"/>
          <ac:picMkLst>
            <pc:docMk/>
            <pc:sldMk cId="2216240503" sldId="263"/>
            <ac:picMk id="3" creationId="{30727AA3-C410-432F-BBC2-42CCFD2193FB}"/>
          </ac:picMkLst>
        </pc:picChg>
      </pc:sldChg>
      <pc:sldChg chg="addSp modSp add mod modNotesTx">
        <pc:chgData name="Bailey, Mark" userId="4af62043-2aa7-4be2-b66a-b0eed234f46f" providerId="ADAL" clId="{0D25EA16-6BE8-457C-96D2-8EA3A803A57D}" dt="2021-06-22T19:11:45.797" v="13165" actId="6549"/>
        <pc:sldMkLst>
          <pc:docMk/>
          <pc:sldMk cId="103591008" sldId="264"/>
        </pc:sldMkLst>
        <pc:spChg chg="mod">
          <ac:chgData name="Bailey, Mark" userId="4af62043-2aa7-4be2-b66a-b0eed234f46f" providerId="ADAL" clId="{0D25EA16-6BE8-457C-96D2-8EA3A803A57D}" dt="2021-06-16T20:28:39.490" v="1770"/>
          <ac:spMkLst>
            <pc:docMk/>
            <pc:sldMk cId="103591008" sldId="264"/>
            <ac:spMk id="7" creationId="{00000000-0000-0000-0000-000000000000}"/>
          </ac:spMkLst>
        </pc:spChg>
        <pc:spChg chg="mod">
          <ac:chgData name="Bailey, Mark" userId="4af62043-2aa7-4be2-b66a-b0eed234f46f" providerId="ADAL" clId="{0D25EA16-6BE8-457C-96D2-8EA3A803A57D}" dt="2021-06-17T13:14:40.517" v="1802" actId="20577"/>
          <ac:spMkLst>
            <pc:docMk/>
            <pc:sldMk cId="103591008" sldId="264"/>
            <ac:spMk id="8" creationId="{00000000-0000-0000-0000-000000000000}"/>
          </ac:spMkLst>
        </pc:spChg>
        <pc:picChg chg="add mod">
          <ac:chgData name="Bailey, Mark" userId="4af62043-2aa7-4be2-b66a-b0eed234f46f" providerId="ADAL" clId="{0D25EA16-6BE8-457C-96D2-8EA3A803A57D}" dt="2021-06-17T13:24:10.596" v="1805" actId="1076"/>
          <ac:picMkLst>
            <pc:docMk/>
            <pc:sldMk cId="103591008" sldId="264"/>
            <ac:picMk id="3" creationId="{0E94F45B-E340-4F0B-B569-E7B3E3EFD2B7}"/>
          </ac:picMkLst>
        </pc:picChg>
      </pc:sldChg>
      <pc:sldChg chg="addSp delSp modSp add mod modNotesTx">
        <pc:chgData name="Bailey, Mark" userId="4af62043-2aa7-4be2-b66a-b0eed234f46f" providerId="ADAL" clId="{0D25EA16-6BE8-457C-96D2-8EA3A803A57D}" dt="2021-06-22T21:16:02.426" v="13189" actId="20577"/>
        <pc:sldMkLst>
          <pc:docMk/>
          <pc:sldMk cId="1368922035" sldId="265"/>
        </pc:sldMkLst>
        <pc:spChg chg="add del">
          <ac:chgData name="Bailey, Mark" userId="4af62043-2aa7-4be2-b66a-b0eed234f46f" providerId="ADAL" clId="{0D25EA16-6BE8-457C-96D2-8EA3A803A57D}" dt="2021-06-17T13:26:28.486" v="1826"/>
          <ac:spMkLst>
            <pc:docMk/>
            <pc:sldMk cId="1368922035" sldId="265"/>
            <ac:spMk id="2" creationId="{644119C9-24C0-41AC-9F4D-BD215D2E106F}"/>
          </ac:spMkLst>
        </pc:spChg>
        <pc:spChg chg="mod">
          <ac:chgData name="Bailey, Mark" userId="4af62043-2aa7-4be2-b66a-b0eed234f46f" providerId="ADAL" clId="{0D25EA16-6BE8-457C-96D2-8EA3A803A57D}" dt="2021-06-17T13:24:23.051" v="1806"/>
          <ac:spMkLst>
            <pc:docMk/>
            <pc:sldMk cId="1368922035" sldId="265"/>
            <ac:spMk id="7" creationId="{00000000-0000-0000-0000-000000000000}"/>
          </ac:spMkLst>
        </pc:spChg>
        <pc:spChg chg="mod">
          <ac:chgData name="Bailey, Mark" userId="4af62043-2aa7-4be2-b66a-b0eed234f46f" providerId="ADAL" clId="{0D25EA16-6BE8-457C-96D2-8EA3A803A57D}" dt="2021-06-17T13:27:50.961" v="1843" actId="20577"/>
          <ac:spMkLst>
            <pc:docMk/>
            <pc:sldMk cId="1368922035" sldId="265"/>
            <ac:spMk id="8" creationId="{00000000-0000-0000-0000-000000000000}"/>
          </ac:spMkLst>
        </pc:spChg>
        <pc:picChg chg="add mod">
          <ac:chgData name="Bailey, Mark" userId="4af62043-2aa7-4be2-b66a-b0eed234f46f" providerId="ADAL" clId="{0D25EA16-6BE8-457C-96D2-8EA3A803A57D}" dt="2021-06-17T13:28:08.150" v="1847" actId="1076"/>
          <ac:picMkLst>
            <pc:docMk/>
            <pc:sldMk cId="1368922035" sldId="265"/>
            <ac:picMk id="9" creationId="{1FF13ECA-1B94-4E53-A607-3163DF09B8EA}"/>
          </ac:picMkLst>
        </pc:picChg>
        <pc:picChg chg="add del mod">
          <ac:chgData name="Bailey, Mark" userId="4af62043-2aa7-4be2-b66a-b0eed234f46f" providerId="ADAL" clId="{0D25EA16-6BE8-457C-96D2-8EA3A803A57D}" dt="2021-06-17T13:26:28.486" v="1826"/>
          <ac:picMkLst>
            <pc:docMk/>
            <pc:sldMk cId="1368922035" sldId="265"/>
            <ac:picMk id="1026" creationId="{E95E5957-7C57-4DAD-BB75-E39D3A6AA2F0}"/>
          </ac:picMkLst>
        </pc:picChg>
        <pc:picChg chg="add del mod">
          <ac:chgData name="Bailey, Mark" userId="4af62043-2aa7-4be2-b66a-b0eed234f46f" providerId="ADAL" clId="{0D25EA16-6BE8-457C-96D2-8EA3A803A57D}" dt="2021-06-17T13:27:02.679" v="1833"/>
          <ac:picMkLst>
            <pc:docMk/>
            <pc:sldMk cId="1368922035" sldId="265"/>
            <ac:picMk id="1028" creationId="{D228D940-F5EA-4F0D-8CF8-7DBB88A2ADDA}"/>
          </ac:picMkLst>
        </pc:picChg>
        <pc:picChg chg="add del mod">
          <ac:chgData name="Bailey, Mark" userId="4af62043-2aa7-4be2-b66a-b0eed234f46f" providerId="ADAL" clId="{0D25EA16-6BE8-457C-96D2-8EA3A803A57D}" dt="2021-06-17T13:27:30.929" v="1839"/>
          <ac:picMkLst>
            <pc:docMk/>
            <pc:sldMk cId="1368922035" sldId="265"/>
            <ac:picMk id="1030" creationId="{57887695-1E5C-458F-BC4C-0C1AE7B4270E}"/>
          </ac:picMkLst>
        </pc:picChg>
      </pc:sldChg>
      <pc:sldChg chg="addSp delSp modSp add mod modNotesTx">
        <pc:chgData name="Bailey, Mark" userId="4af62043-2aa7-4be2-b66a-b0eed234f46f" providerId="ADAL" clId="{0D25EA16-6BE8-457C-96D2-8EA3A803A57D}" dt="2021-06-21T15:06:11.368" v="8902" actId="20577"/>
        <pc:sldMkLst>
          <pc:docMk/>
          <pc:sldMk cId="2948202958" sldId="266"/>
        </pc:sldMkLst>
        <pc:spChg chg="mod">
          <ac:chgData name="Bailey, Mark" userId="4af62043-2aa7-4be2-b66a-b0eed234f46f" providerId="ADAL" clId="{0D25EA16-6BE8-457C-96D2-8EA3A803A57D}" dt="2021-06-17T15:29:46.154" v="2966"/>
          <ac:spMkLst>
            <pc:docMk/>
            <pc:sldMk cId="2948202958" sldId="266"/>
            <ac:spMk id="7" creationId="{00000000-0000-0000-0000-000000000000}"/>
          </ac:spMkLst>
        </pc:spChg>
        <pc:spChg chg="del">
          <ac:chgData name="Bailey, Mark" userId="4af62043-2aa7-4be2-b66a-b0eed234f46f" providerId="ADAL" clId="{0D25EA16-6BE8-457C-96D2-8EA3A803A57D}" dt="2021-06-17T15:35:45.743" v="2998" actId="22"/>
          <ac:spMkLst>
            <pc:docMk/>
            <pc:sldMk cId="2948202958" sldId="266"/>
            <ac:spMk id="8" creationId="{00000000-0000-0000-0000-000000000000}"/>
          </ac:spMkLst>
        </pc:spChg>
        <pc:picChg chg="add mod ord">
          <ac:chgData name="Bailey, Mark" userId="4af62043-2aa7-4be2-b66a-b0eed234f46f" providerId="ADAL" clId="{0D25EA16-6BE8-457C-96D2-8EA3A803A57D}" dt="2021-06-17T15:35:45.743" v="2998" actId="22"/>
          <ac:picMkLst>
            <pc:docMk/>
            <pc:sldMk cId="2948202958" sldId="266"/>
            <ac:picMk id="3" creationId="{0CA9603A-976E-4239-90FF-562EA6FB3612}"/>
          </ac:picMkLst>
        </pc:picChg>
        <pc:picChg chg="add mod">
          <ac:chgData name="Bailey, Mark" userId="4af62043-2aa7-4be2-b66a-b0eed234f46f" providerId="ADAL" clId="{0D25EA16-6BE8-457C-96D2-8EA3A803A57D}" dt="2021-06-17T15:36:42.957" v="3005" actId="14100"/>
          <ac:picMkLst>
            <pc:docMk/>
            <pc:sldMk cId="2948202958" sldId="266"/>
            <ac:picMk id="5" creationId="{1272EE19-F13E-4369-85CB-B2AD627F8723}"/>
          </ac:picMkLst>
        </pc:picChg>
        <pc:cxnChg chg="add mod">
          <ac:chgData name="Bailey, Mark" userId="4af62043-2aa7-4be2-b66a-b0eed234f46f" providerId="ADAL" clId="{0D25EA16-6BE8-457C-96D2-8EA3A803A57D}" dt="2021-06-17T15:37:04.271" v="3007" actId="692"/>
          <ac:cxnSpMkLst>
            <pc:docMk/>
            <pc:sldMk cId="2948202958" sldId="266"/>
            <ac:cxnSpMk id="9" creationId="{5F08A0B1-DC4E-406A-89EA-AD0214D48930}"/>
          </ac:cxnSpMkLst>
        </pc:cxnChg>
      </pc:sldChg>
      <pc:sldChg chg="addSp delSp modSp add mod modNotesTx">
        <pc:chgData name="Bailey, Mark" userId="4af62043-2aa7-4be2-b66a-b0eed234f46f" providerId="ADAL" clId="{0D25EA16-6BE8-457C-96D2-8EA3A803A57D}" dt="2021-06-22T21:16:12.899" v="13192" actId="20577"/>
        <pc:sldMkLst>
          <pc:docMk/>
          <pc:sldMk cId="2138250051" sldId="267"/>
        </pc:sldMkLst>
        <pc:spChg chg="add del mod">
          <ac:chgData name="Bailey, Mark" userId="4af62043-2aa7-4be2-b66a-b0eed234f46f" providerId="ADAL" clId="{0D25EA16-6BE8-457C-96D2-8EA3A803A57D}" dt="2021-06-17T13:53:14.913" v="1848" actId="22"/>
          <ac:spMkLst>
            <pc:docMk/>
            <pc:sldMk cId="2138250051" sldId="267"/>
            <ac:spMk id="2" creationId="{DB3D89ED-7772-42FC-94E5-473FE53471C8}"/>
          </ac:spMkLst>
        </pc:spChg>
        <pc:spChg chg="del">
          <ac:chgData name="Bailey, Mark" userId="4af62043-2aa7-4be2-b66a-b0eed234f46f" providerId="ADAL" clId="{0D25EA16-6BE8-457C-96D2-8EA3A803A57D}" dt="2021-06-17T13:27:36.989" v="1840"/>
          <ac:spMkLst>
            <pc:docMk/>
            <pc:sldMk cId="2138250051" sldId="267"/>
            <ac:spMk id="8" creationId="{00000000-0000-0000-0000-000000000000}"/>
          </ac:spMkLst>
        </pc:spChg>
        <pc:picChg chg="add mod ord">
          <ac:chgData name="Bailey, Mark" userId="4af62043-2aa7-4be2-b66a-b0eed234f46f" providerId="ADAL" clId="{0D25EA16-6BE8-457C-96D2-8EA3A803A57D}" dt="2021-06-17T13:53:14.913" v="1848" actId="22"/>
          <ac:picMkLst>
            <pc:docMk/>
            <pc:sldMk cId="2138250051" sldId="267"/>
            <ac:picMk id="4" creationId="{417F1A32-DD5E-415A-B174-3F38F7D438FD}"/>
          </ac:picMkLst>
        </pc:picChg>
        <pc:picChg chg="add del mod">
          <ac:chgData name="Bailey, Mark" userId="4af62043-2aa7-4be2-b66a-b0eed234f46f" providerId="ADAL" clId="{0D25EA16-6BE8-457C-96D2-8EA3A803A57D}" dt="2021-06-17T13:27:46.360" v="1842" actId="21"/>
          <ac:picMkLst>
            <pc:docMk/>
            <pc:sldMk cId="2138250051" sldId="267"/>
            <ac:picMk id="2050" creationId="{6A89A60B-5F4C-4E14-BFCF-A9ECE88D86E0}"/>
          </ac:picMkLst>
        </pc:picChg>
      </pc:sldChg>
      <pc:sldChg chg="addSp modSp add mod modNotesTx">
        <pc:chgData name="Bailey, Mark" userId="4af62043-2aa7-4be2-b66a-b0eed234f46f" providerId="ADAL" clId="{0D25EA16-6BE8-457C-96D2-8EA3A803A57D}" dt="2021-06-21T15:02:51.965" v="8759" actId="20577"/>
        <pc:sldMkLst>
          <pc:docMk/>
          <pc:sldMk cId="838774205" sldId="268"/>
        </pc:sldMkLst>
        <pc:spChg chg="mod">
          <ac:chgData name="Bailey, Mark" userId="4af62043-2aa7-4be2-b66a-b0eed234f46f" providerId="ADAL" clId="{0D25EA16-6BE8-457C-96D2-8EA3A803A57D}" dt="2021-06-21T15:02:03.853" v="8749" actId="20577"/>
          <ac:spMkLst>
            <pc:docMk/>
            <pc:sldMk cId="838774205" sldId="268"/>
            <ac:spMk id="8" creationId="{00000000-0000-0000-0000-000000000000}"/>
          </ac:spMkLst>
        </pc:spChg>
        <pc:picChg chg="add mod">
          <ac:chgData name="Bailey, Mark" userId="4af62043-2aa7-4be2-b66a-b0eed234f46f" providerId="ADAL" clId="{0D25EA16-6BE8-457C-96D2-8EA3A803A57D}" dt="2021-06-17T15:05:01.631" v="2048" actId="1076"/>
          <ac:picMkLst>
            <pc:docMk/>
            <pc:sldMk cId="838774205" sldId="268"/>
            <ac:picMk id="3" creationId="{DCE693C4-509A-4786-ACEC-5F923D79F106}"/>
          </ac:picMkLst>
        </pc:picChg>
      </pc:sldChg>
      <pc:sldChg chg="addSp delSp modSp add mod modNotesTx">
        <pc:chgData name="Bailey, Mark" userId="4af62043-2aa7-4be2-b66a-b0eed234f46f" providerId="ADAL" clId="{0D25EA16-6BE8-457C-96D2-8EA3A803A57D}" dt="2021-06-21T15:03:27.545" v="8770" actId="20577"/>
        <pc:sldMkLst>
          <pc:docMk/>
          <pc:sldMk cId="644691164" sldId="269"/>
        </pc:sldMkLst>
        <pc:spChg chg="del">
          <ac:chgData name="Bailey, Mark" userId="4af62043-2aa7-4be2-b66a-b0eed234f46f" providerId="ADAL" clId="{0D25EA16-6BE8-457C-96D2-8EA3A803A57D}" dt="2021-06-17T15:11:05.620" v="2332" actId="22"/>
          <ac:spMkLst>
            <pc:docMk/>
            <pc:sldMk cId="644691164" sldId="269"/>
            <ac:spMk id="8" creationId="{00000000-0000-0000-0000-000000000000}"/>
          </ac:spMkLst>
        </pc:spChg>
        <pc:picChg chg="add mod ord">
          <ac:chgData name="Bailey, Mark" userId="4af62043-2aa7-4be2-b66a-b0eed234f46f" providerId="ADAL" clId="{0D25EA16-6BE8-457C-96D2-8EA3A803A57D}" dt="2021-06-17T15:11:05.620" v="2332" actId="22"/>
          <ac:picMkLst>
            <pc:docMk/>
            <pc:sldMk cId="644691164" sldId="269"/>
            <ac:picMk id="3" creationId="{A99AEAB3-763C-484B-AAAF-F98E87378FD2}"/>
          </ac:picMkLst>
        </pc:picChg>
      </pc:sldChg>
      <pc:sldChg chg="addSp delSp modSp add mod modNotesTx">
        <pc:chgData name="Bailey, Mark" userId="4af62043-2aa7-4be2-b66a-b0eed234f46f" providerId="ADAL" clId="{0D25EA16-6BE8-457C-96D2-8EA3A803A57D}" dt="2021-06-21T15:03:48.693" v="8782" actId="6549"/>
        <pc:sldMkLst>
          <pc:docMk/>
          <pc:sldMk cId="1681536564" sldId="270"/>
        </pc:sldMkLst>
        <pc:spChg chg="add del">
          <ac:chgData name="Bailey, Mark" userId="4af62043-2aa7-4be2-b66a-b0eed234f46f" providerId="ADAL" clId="{0D25EA16-6BE8-457C-96D2-8EA3A803A57D}" dt="2021-06-17T15:13:25.704" v="2335" actId="22"/>
          <ac:spMkLst>
            <pc:docMk/>
            <pc:sldMk cId="1681536564" sldId="270"/>
            <ac:spMk id="8" creationId="{00000000-0000-0000-0000-000000000000}"/>
          </ac:spMkLst>
        </pc:spChg>
        <pc:picChg chg="add del mod ord">
          <ac:chgData name="Bailey, Mark" userId="4af62043-2aa7-4be2-b66a-b0eed234f46f" providerId="ADAL" clId="{0D25EA16-6BE8-457C-96D2-8EA3A803A57D}" dt="2021-06-17T15:13:13.668" v="2334" actId="22"/>
          <ac:picMkLst>
            <pc:docMk/>
            <pc:sldMk cId="1681536564" sldId="270"/>
            <ac:picMk id="3" creationId="{63DB549B-911A-4DC6-A6BE-B60312A37975}"/>
          </ac:picMkLst>
        </pc:picChg>
        <pc:picChg chg="add mod ord">
          <ac:chgData name="Bailey, Mark" userId="4af62043-2aa7-4be2-b66a-b0eed234f46f" providerId="ADAL" clId="{0D25EA16-6BE8-457C-96D2-8EA3A803A57D}" dt="2021-06-17T15:13:34.539" v="2336" actId="1076"/>
          <ac:picMkLst>
            <pc:docMk/>
            <pc:sldMk cId="1681536564" sldId="270"/>
            <ac:picMk id="5" creationId="{74FB3452-1689-41D5-8C61-B972C86516D1}"/>
          </ac:picMkLst>
        </pc:picChg>
      </pc:sldChg>
      <pc:sldChg chg="addSp delSp modSp add mod modNotesTx">
        <pc:chgData name="Bailey, Mark" userId="4af62043-2aa7-4be2-b66a-b0eed234f46f" providerId="ADAL" clId="{0D25EA16-6BE8-457C-96D2-8EA3A803A57D}" dt="2021-06-21T15:04:47.973" v="8805" actId="20577"/>
        <pc:sldMkLst>
          <pc:docMk/>
          <pc:sldMk cId="2782417972" sldId="271"/>
        </pc:sldMkLst>
        <pc:spChg chg="add del mod">
          <ac:chgData name="Bailey, Mark" userId="4af62043-2aa7-4be2-b66a-b0eed234f46f" providerId="ADAL" clId="{0D25EA16-6BE8-457C-96D2-8EA3A803A57D}" dt="2021-06-17T15:21:05.206" v="2699" actId="22"/>
          <ac:spMkLst>
            <pc:docMk/>
            <pc:sldMk cId="2782417972" sldId="271"/>
            <ac:spMk id="5" creationId="{FC7E35D2-9887-43D5-B9E5-464EDFB38F0E}"/>
          </ac:spMkLst>
        </pc:spChg>
        <pc:spChg chg="del">
          <ac:chgData name="Bailey, Mark" userId="4af62043-2aa7-4be2-b66a-b0eed234f46f" providerId="ADAL" clId="{0D25EA16-6BE8-457C-96D2-8EA3A803A57D}" dt="2021-06-17T15:16:51.122" v="2695" actId="22"/>
          <ac:spMkLst>
            <pc:docMk/>
            <pc:sldMk cId="2782417972" sldId="271"/>
            <ac:spMk id="8" creationId="{00000000-0000-0000-0000-000000000000}"/>
          </ac:spMkLst>
        </pc:spChg>
        <pc:picChg chg="add del mod ord">
          <ac:chgData name="Bailey, Mark" userId="4af62043-2aa7-4be2-b66a-b0eed234f46f" providerId="ADAL" clId="{0D25EA16-6BE8-457C-96D2-8EA3A803A57D}" dt="2021-06-17T15:20:45.231" v="2698" actId="478"/>
          <ac:picMkLst>
            <pc:docMk/>
            <pc:sldMk cId="2782417972" sldId="271"/>
            <ac:picMk id="3" creationId="{FB8F6B15-2EC6-4A2F-BC89-CBEDF7340201}"/>
          </ac:picMkLst>
        </pc:picChg>
        <pc:picChg chg="add mod ord">
          <ac:chgData name="Bailey, Mark" userId="4af62043-2aa7-4be2-b66a-b0eed234f46f" providerId="ADAL" clId="{0D25EA16-6BE8-457C-96D2-8EA3A803A57D}" dt="2021-06-17T15:21:05.206" v="2699" actId="22"/>
          <ac:picMkLst>
            <pc:docMk/>
            <pc:sldMk cId="2782417972" sldId="271"/>
            <ac:picMk id="9" creationId="{14CD7A69-8696-4BE2-8B49-651B639AB2F5}"/>
          </ac:picMkLst>
        </pc:picChg>
      </pc:sldChg>
      <pc:sldChg chg="addSp delSp modSp add mod modNotesTx">
        <pc:chgData name="Bailey, Mark" userId="4af62043-2aa7-4be2-b66a-b0eed234f46f" providerId="ADAL" clId="{0D25EA16-6BE8-457C-96D2-8EA3A803A57D}" dt="2021-06-21T16:34:10.056" v="11822" actId="20577"/>
        <pc:sldMkLst>
          <pc:docMk/>
          <pc:sldMk cId="3854922743" sldId="272"/>
        </pc:sldMkLst>
        <pc:spChg chg="del">
          <ac:chgData name="Bailey, Mark" userId="4af62043-2aa7-4be2-b66a-b0eed234f46f" providerId="ADAL" clId="{0D25EA16-6BE8-457C-96D2-8EA3A803A57D}" dt="2021-06-17T15:25:24.945" v="2759" actId="22"/>
          <ac:spMkLst>
            <pc:docMk/>
            <pc:sldMk cId="3854922743" sldId="272"/>
            <ac:spMk id="8" creationId="{00000000-0000-0000-0000-000000000000}"/>
          </ac:spMkLst>
        </pc:spChg>
        <pc:picChg chg="add mod ord">
          <ac:chgData name="Bailey, Mark" userId="4af62043-2aa7-4be2-b66a-b0eed234f46f" providerId="ADAL" clId="{0D25EA16-6BE8-457C-96D2-8EA3A803A57D}" dt="2021-06-17T15:25:24.945" v="2759" actId="22"/>
          <ac:picMkLst>
            <pc:docMk/>
            <pc:sldMk cId="3854922743" sldId="272"/>
            <ac:picMk id="3" creationId="{4DE952A0-590E-4E60-9F66-60AE33EEE7B5}"/>
          </ac:picMkLst>
        </pc:picChg>
      </pc:sldChg>
      <pc:sldChg chg="addSp delSp modSp add mod ord">
        <pc:chgData name="Bailey, Mark" userId="4af62043-2aa7-4be2-b66a-b0eed234f46f" providerId="ADAL" clId="{0D25EA16-6BE8-457C-96D2-8EA3A803A57D}" dt="2021-06-21T20:10:59.031" v="12411" actId="20577"/>
        <pc:sldMkLst>
          <pc:docMk/>
          <pc:sldMk cId="3266214346" sldId="273"/>
        </pc:sldMkLst>
        <pc:spChg chg="add mod">
          <ac:chgData name="Bailey, Mark" userId="4af62043-2aa7-4be2-b66a-b0eed234f46f" providerId="ADAL" clId="{0D25EA16-6BE8-457C-96D2-8EA3A803A57D}" dt="2021-06-21T20:10:59.031" v="12411" actId="20577"/>
          <ac:spMkLst>
            <pc:docMk/>
            <pc:sldMk cId="3266214346" sldId="273"/>
            <ac:spMk id="2" creationId="{7C422A9A-9240-42FF-8D06-1CEFE4019C88}"/>
          </ac:spMkLst>
        </pc:spChg>
        <pc:spChg chg="mod">
          <ac:chgData name="Bailey, Mark" userId="4af62043-2aa7-4be2-b66a-b0eed234f46f" providerId="ADAL" clId="{0D25EA16-6BE8-457C-96D2-8EA3A803A57D}" dt="2021-06-21T19:57:40.383" v="11962" actId="20577"/>
          <ac:spMkLst>
            <pc:docMk/>
            <pc:sldMk cId="3266214346" sldId="273"/>
            <ac:spMk id="7" creationId="{00000000-0000-0000-0000-000000000000}"/>
          </ac:spMkLst>
        </pc:spChg>
        <pc:spChg chg="del">
          <ac:chgData name="Bailey, Mark" userId="4af62043-2aa7-4be2-b66a-b0eed234f46f" providerId="ADAL" clId="{0D25EA16-6BE8-457C-96D2-8EA3A803A57D}" dt="2021-06-17T20:43:12.352" v="3604"/>
          <ac:spMkLst>
            <pc:docMk/>
            <pc:sldMk cId="3266214346" sldId="273"/>
            <ac:spMk id="8" creationId="{00000000-0000-0000-0000-000000000000}"/>
          </ac:spMkLst>
        </pc:spChg>
        <pc:picChg chg="add del mod">
          <ac:chgData name="Bailey, Mark" userId="4af62043-2aa7-4be2-b66a-b0eed234f46f" providerId="ADAL" clId="{0D25EA16-6BE8-457C-96D2-8EA3A803A57D}" dt="2021-06-17T20:44:17.223" v="3613" actId="478"/>
          <ac:picMkLst>
            <pc:docMk/>
            <pc:sldMk cId="3266214346" sldId="273"/>
            <ac:picMk id="9218" creationId="{BC4F62AD-8FBF-4D04-AD2E-489BE5ACC5CD}"/>
          </ac:picMkLst>
        </pc:picChg>
      </pc:sldChg>
      <pc:sldChg chg="addSp delSp modSp add mod modNotesTx">
        <pc:chgData name="Bailey, Mark" userId="4af62043-2aa7-4be2-b66a-b0eed234f46f" providerId="ADAL" clId="{0D25EA16-6BE8-457C-96D2-8EA3A803A57D}" dt="2021-06-21T15:09:03.749" v="9006" actId="20577"/>
        <pc:sldMkLst>
          <pc:docMk/>
          <pc:sldMk cId="3592627757" sldId="274"/>
        </pc:sldMkLst>
        <pc:spChg chg="del">
          <ac:chgData name="Bailey, Mark" userId="4af62043-2aa7-4be2-b66a-b0eed234f46f" providerId="ADAL" clId="{0D25EA16-6BE8-457C-96D2-8EA3A803A57D}" dt="2021-06-17T15:30:58.023" v="2977" actId="22"/>
          <ac:spMkLst>
            <pc:docMk/>
            <pc:sldMk cId="3592627757" sldId="274"/>
            <ac:spMk id="8" creationId="{00000000-0000-0000-0000-000000000000}"/>
          </ac:spMkLst>
        </pc:spChg>
        <pc:picChg chg="add mod ord">
          <ac:chgData name="Bailey, Mark" userId="4af62043-2aa7-4be2-b66a-b0eed234f46f" providerId="ADAL" clId="{0D25EA16-6BE8-457C-96D2-8EA3A803A57D}" dt="2021-06-17T15:30:58.023" v="2977" actId="22"/>
          <ac:picMkLst>
            <pc:docMk/>
            <pc:sldMk cId="3592627757" sldId="274"/>
            <ac:picMk id="3" creationId="{30F65AB0-E1D7-4630-84C7-F2FFB925D6BC}"/>
          </ac:picMkLst>
        </pc:picChg>
        <pc:picChg chg="add mod">
          <ac:chgData name="Bailey, Mark" userId="4af62043-2aa7-4be2-b66a-b0eed234f46f" providerId="ADAL" clId="{0D25EA16-6BE8-457C-96D2-8EA3A803A57D}" dt="2021-06-17T15:33:34.975" v="2988" actId="692"/>
          <ac:picMkLst>
            <pc:docMk/>
            <pc:sldMk cId="3592627757" sldId="274"/>
            <ac:picMk id="5" creationId="{9CBD6B94-C224-48D0-8D65-06BEAEBB94B6}"/>
          </ac:picMkLst>
        </pc:picChg>
        <pc:cxnChg chg="add mod">
          <ac:chgData name="Bailey, Mark" userId="4af62043-2aa7-4be2-b66a-b0eed234f46f" providerId="ADAL" clId="{0D25EA16-6BE8-457C-96D2-8EA3A803A57D}" dt="2021-06-17T15:37:19.630" v="3009" actId="14100"/>
          <ac:cxnSpMkLst>
            <pc:docMk/>
            <pc:sldMk cId="3592627757" sldId="274"/>
            <ac:cxnSpMk id="9" creationId="{ADDB7E2D-9E37-49C3-A494-A2EC1053EE0A}"/>
          </ac:cxnSpMkLst>
        </pc:cxnChg>
      </pc:sldChg>
      <pc:sldChg chg="addSp delSp modSp add mod modNotesTx">
        <pc:chgData name="Bailey, Mark" userId="4af62043-2aa7-4be2-b66a-b0eed234f46f" providerId="ADAL" clId="{0D25EA16-6BE8-457C-96D2-8EA3A803A57D}" dt="2021-06-21T15:09:44.356" v="9053" actId="313"/>
        <pc:sldMkLst>
          <pc:docMk/>
          <pc:sldMk cId="3785870814" sldId="275"/>
        </pc:sldMkLst>
        <pc:spChg chg="del">
          <ac:chgData name="Bailey, Mark" userId="4af62043-2aa7-4be2-b66a-b0eed234f46f" providerId="ADAL" clId="{0D25EA16-6BE8-457C-96D2-8EA3A803A57D}" dt="2021-06-17T15:49:59.279" v="3039" actId="22"/>
          <ac:spMkLst>
            <pc:docMk/>
            <pc:sldMk cId="3785870814" sldId="275"/>
            <ac:spMk id="8" creationId="{00000000-0000-0000-0000-000000000000}"/>
          </ac:spMkLst>
        </pc:spChg>
        <pc:picChg chg="add mod ord">
          <ac:chgData name="Bailey, Mark" userId="4af62043-2aa7-4be2-b66a-b0eed234f46f" providerId="ADAL" clId="{0D25EA16-6BE8-457C-96D2-8EA3A803A57D}" dt="2021-06-17T15:49:59.279" v="3039" actId="22"/>
          <ac:picMkLst>
            <pc:docMk/>
            <pc:sldMk cId="3785870814" sldId="275"/>
            <ac:picMk id="3" creationId="{24988C56-66ED-435C-9F77-36A1D8A9EBD0}"/>
          </ac:picMkLst>
        </pc:picChg>
      </pc:sldChg>
      <pc:sldChg chg="addSp delSp modSp add mod modNotesTx">
        <pc:chgData name="Bailey, Mark" userId="4af62043-2aa7-4be2-b66a-b0eed234f46f" providerId="ADAL" clId="{0D25EA16-6BE8-457C-96D2-8EA3A803A57D}" dt="2021-06-21T15:10:47.971" v="9116" actId="6549"/>
        <pc:sldMkLst>
          <pc:docMk/>
          <pc:sldMk cId="3987370698" sldId="276"/>
        </pc:sldMkLst>
        <pc:spChg chg="del">
          <ac:chgData name="Bailey, Mark" userId="4af62043-2aa7-4be2-b66a-b0eed234f46f" providerId="ADAL" clId="{0D25EA16-6BE8-457C-96D2-8EA3A803A57D}" dt="2021-06-17T20:20:26.837" v="3040" actId="22"/>
          <ac:spMkLst>
            <pc:docMk/>
            <pc:sldMk cId="3987370698" sldId="276"/>
            <ac:spMk id="8" creationId="{00000000-0000-0000-0000-000000000000}"/>
          </ac:spMkLst>
        </pc:spChg>
        <pc:picChg chg="add mod ord">
          <ac:chgData name="Bailey, Mark" userId="4af62043-2aa7-4be2-b66a-b0eed234f46f" providerId="ADAL" clId="{0D25EA16-6BE8-457C-96D2-8EA3A803A57D}" dt="2021-06-17T20:20:35.993" v="3042" actId="1076"/>
          <ac:picMkLst>
            <pc:docMk/>
            <pc:sldMk cId="3987370698" sldId="276"/>
            <ac:picMk id="3" creationId="{FE432837-134F-4B6E-BB8F-30494BCC2025}"/>
          </ac:picMkLst>
        </pc:picChg>
      </pc:sldChg>
      <pc:sldChg chg="addSp delSp modSp add mod modNotesTx">
        <pc:chgData name="Bailey, Mark" userId="4af62043-2aa7-4be2-b66a-b0eed234f46f" providerId="ADAL" clId="{0D25EA16-6BE8-457C-96D2-8EA3A803A57D}" dt="2021-06-21T16:35:05.430" v="11846" actId="6549"/>
        <pc:sldMkLst>
          <pc:docMk/>
          <pc:sldMk cId="2643500164" sldId="277"/>
        </pc:sldMkLst>
        <pc:spChg chg="del">
          <ac:chgData name="Bailey, Mark" userId="4af62043-2aa7-4be2-b66a-b0eed234f46f" providerId="ADAL" clId="{0D25EA16-6BE8-457C-96D2-8EA3A803A57D}" dt="2021-06-17T20:25:42.479" v="3437" actId="22"/>
          <ac:spMkLst>
            <pc:docMk/>
            <pc:sldMk cId="2643500164" sldId="277"/>
            <ac:spMk id="8" creationId="{00000000-0000-0000-0000-000000000000}"/>
          </ac:spMkLst>
        </pc:spChg>
        <pc:picChg chg="add mod ord">
          <ac:chgData name="Bailey, Mark" userId="4af62043-2aa7-4be2-b66a-b0eed234f46f" providerId="ADAL" clId="{0D25EA16-6BE8-457C-96D2-8EA3A803A57D}" dt="2021-06-17T20:25:42.479" v="3437" actId="22"/>
          <ac:picMkLst>
            <pc:docMk/>
            <pc:sldMk cId="2643500164" sldId="277"/>
            <ac:picMk id="3" creationId="{5B697982-531B-4FB6-9351-7F46A8C88BF9}"/>
          </ac:picMkLst>
        </pc:picChg>
      </pc:sldChg>
      <pc:sldChg chg="addSp delSp modSp add mod modNotesTx">
        <pc:chgData name="Bailey, Mark" userId="4af62043-2aa7-4be2-b66a-b0eed234f46f" providerId="ADAL" clId="{0D25EA16-6BE8-457C-96D2-8EA3A803A57D}" dt="2021-06-21T15:13:06.339" v="9175" actId="20577"/>
        <pc:sldMkLst>
          <pc:docMk/>
          <pc:sldMk cId="2991359295" sldId="278"/>
        </pc:sldMkLst>
        <pc:spChg chg="add del mod">
          <ac:chgData name="Bailey, Mark" userId="4af62043-2aa7-4be2-b66a-b0eed234f46f" providerId="ADAL" clId="{0D25EA16-6BE8-457C-96D2-8EA3A803A57D}" dt="2021-06-17T20:28:27.616" v="3506" actId="22"/>
          <ac:spMkLst>
            <pc:docMk/>
            <pc:sldMk cId="2991359295" sldId="278"/>
            <ac:spMk id="5" creationId="{E5E3F2AC-2A34-4EBE-A4CD-29075660321A}"/>
          </ac:spMkLst>
        </pc:spChg>
        <pc:spChg chg="del">
          <ac:chgData name="Bailey, Mark" userId="4af62043-2aa7-4be2-b66a-b0eed234f46f" providerId="ADAL" clId="{0D25EA16-6BE8-457C-96D2-8EA3A803A57D}" dt="2021-06-17T20:27:00.933" v="3502" actId="22"/>
          <ac:spMkLst>
            <pc:docMk/>
            <pc:sldMk cId="2991359295" sldId="278"/>
            <ac:spMk id="8" creationId="{00000000-0000-0000-0000-000000000000}"/>
          </ac:spMkLst>
        </pc:spChg>
        <pc:spChg chg="add del mod">
          <ac:chgData name="Bailey, Mark" userId="4af62043-2aa7-4be2-b66a-b0eed234f46f" providerId="ADAL" clId="{0D25EA16-6BE8-457C-96D2-8EA3A803A57D}" dt="2021-06-17T20:29:18.757" v="3508" actId="22"/>
          <ac:spMkLst>
            <pc:docMk/>
            <pc:sldMk cId="2991359295" sldId="278"/>
            <ac:spMk id="11" creationId="{DB266A3D-EFE3-42CC-8CF4-2037A1CFCF72}"/>
          </ac:spMkLst>
        </pc:spChg>
        <pc:picChg chg="add del mod ord">
          <ac:chgData name="Bailey, Mark" userId="4af62043-2aa7-4be2-b66a-b0eed234f46f" providerId="ADAL" clId="{0D25EA16-6BE8-457C-96D2-8EA3A803A57D}" dt="2021-06-17T20:28:24.882" v="3505" actId="478"/>
          <ac:picMkLst>
            <pc:docMk/>
            <pc:sldMk cId="2991359295" sldId="278"/>
            <ac:picMk id="3" creationId="{9A9E4A09-0A23-40AB-8F41-F93DAE63C1B6}"/>
          </ac:picMkLst>
        </pc:picChg>
        <pc:picChg chg="add del mod ord">
          <ac:chgData name="Bailey, Mark" userId="4af62043-2aa7-4be2-b66a-b0eed234f46f" providerId="ADAL" clId="{0D25EA16-6BE8-457C-96D2-8EA3A803A57D}" dt="2021-06-17T20:29:15.841" v="3507" actId="478"/>
          <ac:picMkLst>
            <pc:docMk/>
            <pc:sldMk cId="2991359295" sldId="278"/>
            <ac:picMk id="9" creationId="{452835FB-E293-485D-8AFB-0CACCBEFF6A4}"/>
          </ac:picMkLst>
        </pc:picChg>
        <pc:picChg chg="add mod ord">
          <ac:chgData name="Bailey, Mark" userId="4af62043-2aa7-4be2-b66a-b0eed234f46f" providerId="ADAL" clId="{0D25EA16-6BE8-457C-96D2-8EA3A803A57D}" dt="2021-06-17T20:29:18.757" v="3508" actId="22"/>
          <ac:picMkLst>
            <pc:docMk/>
            <pc:sldMk cId="2991359295" sldId="278"/>
            <ac:picMk id="13" creationId="{57936555-ACE1-4305-A4E2-BAD4833C1C63}"/>
          </ac:picMkLst>
        </pc:picChg>
      </pc:sldChg>
      <pc:sldChg chg="addSp delSp modSp add mod modNotesTx">
        <pc:chgData name="Bailey, Mark" userId="4af62043-2aa7-4be2-b66a-b0eed234f46f" providerId="ADAL" clId="{0D25EA16-6BE8-457C-96D2-8EA3A803A57D}" dt="2021-06-21T15:13:52.104" v="9247" actId="20577"/>
        <pc:sldMkLst>
          <pc:docMk/>
          <pc:sldMk cId="359583721" sldId="279"/>
        </pc:sldMkLst>
        <pc:spChg chg="del">
          <ac:chgData name="Bailey, Mark" userId="4af62043-2aa7-4be2-b66a-b0eed234f46f" providerId="ADAL" clId="{0D25EA16-6BE8-457C-96D2-8EA3A803A57D}" dt="2021-06-17T20:29:58.025" v="3509" actId="22"/>
          <ac:spMkLst>
            <pc:docMk/>
            <pc:sldMk cId="359583721" sldId="279"/>
            <ac:spMk id="8" creationId="{00000000-0000-0000-0000-000000000000}"/>
          </ac:spMkLst>
        </pc:spChg>
        <pc:picChg chg="add mod ord">
          <ac:chgData name="Bailey, Mark" userId="4af62043-2aa7-4be2-b66a-b0eed234f46f" providerId="ADAL" clId="{0D25EA16-6BE8-457C-96D2-8EA3A803A57D}" dt="2021-06-17T20:29:58.025" v="3509" actId="22"/>
          <ac:picMkLst>
            <pc:docMk/>
            <pc:sldMk cId="359583721" sldId="279"/>
            <ac:picMk id="3" creationId="{610B431A-6761-42D6-B149-D1B4318C252B}"/>
          </ac:picMkLst>
        </pc:picChg>
      </pc:sldChg>
      <pc:sldChg chg="addSp delSp modSp add mod modNotesTx">
        <pc:chgData name="Bailey, Mark" userId="4af62043-2aa7-4be2-b66a-b0eed234f46f" providerId="ADAL" clId="{0D25EA16-6BE8-457C-96D2-8EA3A803A57D}" dt="2021-06-22T21:34:51.363" v="13234" actId="20577"/>
        <pc:sldMkLst>
          <pc:docMk/>
          <pc:sldMk cId="448286006" sldId="280"/>
        </pc:sldMkLst>
        <pc:spChg chg="add del">
          <ac:chgData name="Bailey, Mark" userId="4af62043-2aa7-4be2-b66a-b0eed234f46f" providerId="ADAL" clId="{0D25EA16-6BE8-457C-96D2-8EA3A803A57D}" dt="2021-06-17T20:33:30.172" v="3516"/>
          <ac:spMkLst>
            <pc:docMk/>
            <pc:sldMk cId="448286006" sldId="280"/>
            <ac:spMk id="2" creationId="{C8C94F45-DD07-49A0-8957-77E8021CC9F2}"/>
          </ac:spMkLst>
        </pc:spChg>
        <pc:spChg chg="mod">
          <ac:chgData name="Bailey, Mark" userId="4af62043-2aa7-4be2-b66a-b0eed234f46f" providerId="ADAL" clId="{0D25EA16-6BE8-457C-96D2-8EA3A803A57D}" dt="2021-06-17T20:35:28.293" v="3545" actId="14100"/>
          <ac:spMkLst>
            <pc:docMk/>
            <pc:sldMk cId="448286006" sldId="280"/>
            <ac:spMk id="8" creationId="{00000000-0000-0000-0000-000000000000}"/>
          </ac:spMkLst>
        </pc:spChg>
        <pc:picChg chg="add mod">
          <ac:chgData name="Bailey, Mark" userId="4af62043-2aa7-4be2-b66a-b0eed234f46f" providerId="ADAL" clId="{0D25EA16-6BE8-457C-96D2-8EA3A803A57D}" dt="2021-06-17T20:36:13.603" v="3551" actId="1076"/>
          <ac:picMkLst>
            <pc:docMk/>
            <pc:sldMk cId="448286006" sldId="280"/>
            <ac:picMk id="9" creationId="{6755392F-5754-4BFA-853A-CA7C87501B66}"/>
          </ac:picMkLst>
        </pc:picChg>
        <pc:picChg chg="add del">
          <ac:chgData name="Bailey, Mark" userId="4af62043-2aa7-4be2-b66a-b0eed234f46f" providerId="ADAL" clId="{0D25EA16-6BE8-457C-96D2-8EA3A803A57D}" dt="2021-06-17T20:33:30.172" v="3516"/>
          <ac:picMkLst>
            <pc:docMk/>
            <pc:sldMk cId="448286006" sldId="280"/>
            <ac:picMk id="3074" creationId="{814272FD-AB85-4542-B0CB-1E173E54E160}"/>
          </ac:picMkLst>
        </pc:picChg>
        <pc:picChg chg="add del mod">
          <ac:chgData name="Bailey, Mark" userId="4af62043-2aa7-4be2-b66a-b0eed234f46f" providerId="ADAL" clId="{0D25EA16-6BE8-457C-96D2-8EA3A803A57D}" dt="2021-06-17T20:35:29.533" v="3546"/>
          <ac:picMkLst>
            <pc:docMk/>
            <pc:sldMk cId="448286006" sldId="280"/>
            <ac:picMk id="3076" creationId="{41E2B8D8-5B1D-4289-9288-4BE7923EA9D1}"/>
          </ac:picMkLst>
        </pc:picChg>
      </pc:sldChg>
      <pc:sldChg chg="addSp delSp modSp add mod modNotesTx">
        <pc:chgData name="Bailey, Mark" userId="4af62043-2aa7-4be2-b66a-b0eed234f46f" providerId="ADAL" clId="{0D25EA16-6BE8-457C-96D2-8EA3A803A57D}" dt="2021-06-21T15:18:18.429" v="9595" actId="20577"/>
        <pc:sldMkLst>
          <pc:docMk/>
          <pc:sldMk cId="629813233" sldId="281"/>
        </pc:sldMkLst>
        <pc:spChg chg="add del mod">
          <ac:chgData name="Bailey, Mark" userId="4af62043-2aa7-4be2-b66a-b0eed234f46f" providerId="ADAL" clId="{0D25EA16-6BE8-457C-96D2-8EA3A803A57D}" dt="2021-06-17T20:33:54.539" v="3522"/>
          <ac:spMkLst>
            <pc:docMk/>
            <pc:sldMk cId="629813233" sldId="281"/>
            <ac:spMk id="2" creationId="{0A1387F5-84CD-490B-9CE5-8A8528A62813}"/>
          </ac:spMkLst>
        </pc:spChg>
        <pc:spChg chg="add mod">
          <ac:chgData name="Bailey, Mark" userId="4af62043-2aa7-4be2-b66a-b0eed234f46f" providerId="ADAL" clId="{0D25EA16-6BE8-457C-96D2-8EA3A803A57D}" dt="2021-06-17T20:38:00.686" v="3561" actId="20577"/>
          <ac:spMkLst>
            <pc:docMk/>
            <pc:sldMk cId="629813233" sldId="281"/>
            <ac:spMk id="3" creationId="{12C18B73-D681-43B9-AC01-52E848D33532}"/>
          </ac:spMkLst>
        </pc:spChg>
        <pc:spChg chg="del mod">
          <ac:chgData name="Bailey, Mark" userId="4af62043-2aa7-4be2-b66a-b0eed234f46f" providerId="ADAL" clId="{0D25EA16-6BE8-457C-96D2-8EA3A803A57D}" dt="2021-06-17T20:35:47.334" v="3547"/>
          <ac:spMkLst>
            <pc:docMk/>
            <pc:sldMk cId="629813233" sldId="281"/>
            <ac:spMk id="8" creationId="{00000000-0000-0000-0000-000000000000}"/>
          </ac:spMkLst>
        </pc:spChg>
        <pc:picChg chg="add mod">
          <ac:chgData name="Bailey, Mark" userId="4af62043-2aa7-4be2-b66a-b0eed234f46f" providerId="ADAL" clId="{0D25EA16-6BE8-457C-96D2-8EA3A803A57D}" dt="2021-06-17T20:38:12.448" v="3565" actId="1076"/>
          <ac:picMkLst>
            <pc:docMk/>
            <pc:sldMk cId="629813233" sldId="281"/>
            <ac:picMk id="9" creationId="{764C9EB4-5C9B-46DC-9240-9AF79CC75DFE}"/>
          </ac:picMkLst>
        </pc:picChg>
        <pc:picChg chg="add del mod">
          <ac:chgData name="Bailey, Mark" userId="4af62043-2aa7-4be2-b66a-b0eed234f46f" providerId="ADAL" clId="{0D25EA16-6BE8-457C-96D2-8EA3A803A57D}" dt="2021-06-17T20:33:54.539" v="3522"/>
          <ac:picMkLst>
            <pc:docMk/>
            <pc:sldMk cId="629813233" sldId="281"/>
            <ac:picMk id="4098" creationId="{9E326606-D3BE-4AA2-9F13-27468C110214}"/>
          </ac:picMkLst>
        </pc:picChg>
        <pc:picChg chg="add del mod">
          <ac:chgData name="Bailey, Mark" userId="4af62043-2aa7-4be2-b66a-b0eed234f46f" providerId="ADAL" clId="{0D25EA16-6BE8-457C-96D2-8EA3A803A57D}" dt="2021-06-17T20:36:21.412" v="3552" actId="478"/>
          <ac:picMkLst>
            <pc:docMk/>
            <pc:sldMk cId="629813233" sldId="281"/>
            <ac:picMk id="4100" creationId="{6AFB21CC-A3D2-4BEF-B144-EB6C3B6A3869}"/>
          </ac:picMkLst>
        </pc:picChg>
      </pc:sldChg>
      <pc:sldChg chg="addSp delSp modSp add del">
        <pc:chgData name="Bailey, Mark" userId="4af62043-2aa7-4be2-b66a-b0eed234f46f" providerId="ADAL" clId="{0D25EA16-6BE8-457C-96D2-8EA3A803A57D}" dt="2021-06-21T12:50:21.527" v="4540" actId="47"/>
        <pc:sldMkLst>
          <pc:docMk/>
          <pc:sldMk cId="2629018433" sldId="282"/>
        </pc:sldMkLst>
        <pc:spChg chg="del">
          <ac:chgData name="Bailey, Mark" userId="4af62043-2aa7-4be2-b66a-b0eed234f46f" providerId="ADAL" clId="{0D25EA16-6BE8-457C-96D2-8EA3A803A57D}" dt="2021-06-17T20:37:43.793" v="3558"/>
          <ac:spMkLst>
            <pc:docMk/>
            <pc:sldMk cId="2629018433" sldId="282"/>
            <ac:spMk id="8" creationId="{00000000-0000-0000-0000-000000000000}"/>
          </ac:spMkLst>
        </pc:spChg>
        <pc:picChg chg="add mod">
          <ac:chgData name="Bailey, Mark" userId="4af62043-2aa7-4be2-b66a-b0eed234f46f" providerId="ADAL" clId="{0D25EA16-6BE8-457C-96D2-8EA3A803A57D}" dt="2021-06-17T20:37:53.779" v="3560" actId="1076"/>
          <ac:picMkLst>
            <pc:docMk/>
            <pc:sldMk cId="2629018433" sldId="282"/>
            <ac:picMk id="5122" creationId="{7DF0440A-4366-4002-992C-585083183D6A}"/>
          </ac:picMkLst>
        </pc:picChg>
      </pc:sldChg>
      <pc:sldChg chg="addSp modSp add mod modNotesTx">
        <pc:chgData name="Bailey, Mark" userId="4af62043-2aa7-4be2-b66a-b0eed234f46f" providerId="ADAL" clId="{0D25EA16-6BE8-457C-96D2-8EA3A803A57D}" dt="2021-06-21T19:50:28.713" v="11882" actId="6549"/>
        <pc:sldMkLst>
          <pc:docMk/>
          <pc:sldMk cId="733414123" sldId="283"/>
        </pc:sldMkLst>
        <pc:spChg chg="mod">
          <ac:chgData name="Bailey, Mark" userId="4af62043-2aa7-4be2-b66a-b0eed234f46f" providerId="ADAL" clId="{0D25EA16-6BE8-457C-96D2-8EA3A803A57D}" dt="2021-06-17T20:39:22.412" v="3570" actId="20577"/>
          <ac:spMkLst>
            <pc:docMk/>
            <pc:sldMk cId="733414123" sldId="283"/>
            <ac:spMk id="8" creationId="{00000000-0000-0000-0000-000000000000}"/>
          </ac:spMkLst>
        </pc:spChg>
        <pc:picChg chg="add mod">
          <ac:chgData name="Bailey, Mark" userId="4af62043-2aa7-4be2-b66a-b0eed234f46f" providerId="ADAL" clId="{0D25EA16-6BE8-457C-96D2-8EA3A803A57D}" dt="2021-06-17T20:39:33.880" v="3573" actId="1076"/>
          <ac:picMkLst>
            <pc:docMk/>
            <pc:sldMk cId="733414123" sldId="283"/>
            <ac:picMk id="4" creationId="{F588FA06-FE8C-4188-810A-9F86A8C55288}"/>
          </ac:picMkLst>
        </pc:picChg>
      </pc:sldChg>
      <pc:sldChg chg="addSp delSp modSp add mod modNotesTx">
        <pc:chgData name="Bailey, Mark" userId="4af62043-2aa7-4be2-b66a-b0eed234f46f" providerId="ADAL" clId="{0D25EA16-6BE8-457C-96D2-8EA3A803A57D}" dt="2021-06-21T15:18:49.907" v="9659" actId="20577"/>
        <pc:sldMkLst>
          <pc:docMk/>
          <pc:sldMk cId="2869052208" sldId="284"/>
        </pc:sldMkLst>
        <pc:spChg chg="add mod">
          <ac:chgData name="Bailey, Mark" userId="4af62043-2aa7-4be2-b66a-b0eed234f46f" providerId="ADAL" clId="{0D25EA16-6BE8-457C-96D2-8EA3A803A57D}" dt="2021-06-17T20:40:33.293" v="3584" actId="14100"/>
          <ac:spMkLst>
            <pc:docMk/>
            <pc:sldMk cId="2869052208" sldId="284"/>
            <ac:spMk id="2" creationId="{2837715F-5E85-4075-9169-70ED40A3FE9E}"/>
          </ac:spMkLst>
        </pc:spChg>
        <pc:spChg chg="del">
          <ac:chgData name="Bailey, Mark" userId="4af62043-2aa7-4be2-b66a-b0eed234f46f" providerId="ADAL" clId="{0D25EA16-6BE8-457C-96D2-8EA3A803A57D}" dt="2021-06-17T20:39:13.807" v="3569"/>
          <ac:spMkLst>
            <pc:docMk/>
            <pc:sldMk cId="2869052208" sldId="284"/>
            <ac:spMk id="8" creationId="{00000000-0000-0000-0000-000000000000}"/>
          </ac:spMkLst>
        </pc:spChg>
        <pc:picChg chg="add mod">
          <ac:chgData name="Bailey, Mark" userId="4af62043-2aa7-4be2-b66a-b0eed234f46f" providerId="ADAL" clId="{0D25EA16-6BE8-457C-96D2-8EA3A803A57D}" dt="2021-06-17T20:40:56.789" v="3589" actId="1076"/>
          <ac:picMkLst>
            <pc:docMk/>
            <pc:sldMk cId="2869052208" sldId="284"/>
            <ac:picMk id="9" creationId="{E9AE5E0B-A700-47C5-8ECC-EA5FE7627C5E}"/>
          </ac:picMkLst>
        </pc:picChg>
        <pc:picChg chg="add del mod">
          <ac:chgData name="Bailey, Mark" userId="4af62043-2aa7-4be2-b66a-b0eed234f46f" providerId="ADAL" clId="{0D25EA16-6BE8-457C-96D2-8EA3A803A57D}" dt="2021-06-17T20:39:40.984" v="3575" actId="478"/>
          <ac:picMkLst>
            <pc:docMk/>
            <pc:sldMk cId="2869052208" sldId="284"/>
            <ac:picMk id="6146" creationId="{7842F57F-5FCF-4D07-9E1F-0E9DCF2D50FB}"/>
          </ac:picMkLst>
        </pc:picChg>
        <pc:picChg chg="add del mod">
          <ac:chgData name="Bailey, Mark" userId="4af62043-2aa7-4be2-b66a-b0eed234f46f" providerId="ADAL" clId="{0D25EA16-6BE8-457C-96D2-8EA3A803A57D}" dt="2021-06-17T20:40:35.370" v="3585"/>
          <ac:picMkLst>
            <pc:docMk/>
            <pc:sldMk cId="2869052208" sldId="284"/>
            <ac:picMk id="6148" creationId="{0F352926-0904-4D00-9FB3-82041AC5286F}"/>
          </ac:picMkLst>
        </pc:picChg>
      </pc:sldChg>
      <pc:sldChg chg="addSp delSp modSp add mod modNotesTx">
        <pc:chgData name="Bailey, Mark" userId="4af62043-2aa7-4be2-b66a-b0eed234f46f" providerId="ADAL" clId="{0D25EA16-6BE8-457C-96D2-8EA3A803A57D}" dt="2021-06-21T16:04:45.350" v="9697" actId="20577"/>
        <pc:sldMkLst>
          <pc:docMk/>
          <pc:sldMk cId="3309193734" sldId="285"/>
        </pc:sldMkLst>
        <pc:spChg chg="add mod">
          <ac:chgData name="Bailey, Mark" userId="4af62043-2aa7-4be2-b66a-b0eed234f46f" providerId="ADAL" clId="{0D25EA16-6BE8-457C-96D2-8EA3A803A57D}" dt="2021-06-17T20:43:21.081" v="3605" actId="20577"/>
          <ac:spMkLst>
            <pc:docMk/>
            <pc:sldMk cId="3309193734" sldId="285"/>
            <ac:spMk id="2" creationId="{8B4A3FBB-A082-4E76-8B29-78B194513BE4}"/>
          </ac:spMkLst>
        </pc:spChg>
        <pc:spChg chg="del">
          <ac:chgData name="Bailey, Mark" userId="4af62043-2aa7-4be2-b66a-b0eed234f46f" providerId="ADAL" clId="{0D25EA16-6BE8-457C-96D2-8EA3A803A57D}" dt="2021-06-17T20:40:40.087" v="3586"/>
          <ac:spMkLst>
            <pc:docMk/>
            <pc:sldMk cId="3309193734" sldId="285"/>
            <ac:spMk id="8" creationId="{00000000-0000-0000-0000-000000000000}"/>
          </ac:spMkLst>
        </pc:spChg>
        <pc:picChg chg="add mod">
          <ac:chgData name="Bailey, Mark" userId="4af62043-2aa7-4be2-b66a-b0eed234f46f" providerId="ADAL" clId="{0D25EA16-6BE8-457C-96D2-8EA3A803A57D}" dt="2021-06-17T20:44:08.499" v="3612" actId="1076"/>
          <ac:picMkLst>
            <pc:docMk/>
            <pc:sldMk cId="3309193734" sldId="285"/>
            <ac:picMk id="6" creationId="{15663066-0F07-44F4-BBB9-543C5189FA9A}"/>
          </ac:picMkLst>
        </pc:picChg>
        <pc:picChg chg="add del mod">
          <ac:chgData name="Bailey, Mark" userId="4af62043-2aa7-4be2-b66a-b0eed234f46f" providerId="ADAL" clId="{0D25EA16-6BE8-457C-96D2-8EA3A803A57D}" dt="2021-06-17T20:41:07.139" v="3590" actId="478"/>
          <ac:picMkLst>
            <pc:docMk/>
            <pc:sldMk cId="3309193734" sldId="285"/>
            <ac:picMk id="8194" creationId="{09B3426F-84F1-49D4-AA64-C2BAAB4621EE}"/>
          </ac:picMkLst>
        </pc:picChg>
      </pc:sldChg>
      <pc:sldChg chg="addSp delSp modSp add mod modNotesTx">
        <pc:chgData name="Bailey, Mark" userId="4af62043-2aa7-4be2-b66a-b0eed234f46f" providerId="ADAL" clId="{0D25EA16-6BE8-457C-96D2-8EA3A803A57D}" dt="2021-06-21T16:05:28.299" v="9769" actId="20577"/>
        <pc:sldMkLst>
          <pc:docMk/>
          <pc:sldMk cId="372072647" sldId="286"/>
        </pc:sldMkLst>
        <pc:spChg chg="mod">
          <ac:chgData name="Bailey, Mark" userId="4af62043-2aa7-4be2-b66a-b0eed234f46f" providerId="ADAL" clId="{0D25EA16-6BE8-457C-96D2-8EA3A803A57D}" dt="2021-06-17T20:47:51.026" v="3848" actId="6549"/>
          <ac:spMkLst>
            <pc:docMk/>
            <pc:sldMk cId="372072647" sldId="286"/>
            <ac:spMk id="8" creationId="{00000000-0000-0000-0000-000000000000}"/>
          </ac:spMkLst>
        </pc:spChg>
        <pc:picChg chg="add mod">
          <ac:chgData name="Bailey, Mark" userId="4af62043-2aa7-4be2-b66a-b0eed234f46f" providerId="ADAL" clId="{0D25EA16-6BE8-457C-96D2-8EA3A803A57D}" dt="2021-06-17T20:47:43.254" v="3847" actId="1076"/>
          <ac:picMkLst>
            <pc:docMk/>
            <pc:sldMk cId="372072647" sldId="286"/>
            <ac:picMk id="5" creationId="{EF53B2F7-BA14-49EA-9DD2-91B2E1714820}"/>
          </ac:picMkLst>
        </pc:picChg>
        <pc:picChg chg="add del mod">
          <ac:chgData name="Bailey, Mark" userId="4af62043-2aa7-4be2-b66a-b0eed234f46f" providerId="ADAL" clId="{0D25EA16-6BE8-457C-96D2-8EA3A803A57D}" dt="2021-06-17T20:47:27.285" v="3844" actId="478"/>
          <ac:picMkLst>
            <pc:docMk/>
            <pc:sldMk cId="372072647" sldId="286"/>
            <ac:picMk id="10242" creationId="{1375F0B9-D43D-4092-ADBF-CBBF59EBC1DA}"/>
          </ac:picMkLst>
        </pc:picChg>
      </pc:sldChg>
      <pc:sldChg chg="addSp delSp modSp add mod modNotesTx">
        <pc:chgData name="Bailey, Mark" userId="4af62043-2aa7-4be2-b66a-b0eed234f46f" providerId="ADAL" clId="{0D25EA16-6BE8-457C-96D2-8EA3A803A57D}" dt="2021-06-21T16:07:58.781" v="10154" actId="5793"/>
        <pc:sldMkLst>
          <pc:docMk/>
          <pc:sldMk cId="1164896544" sldId="287"/>
        </pc:sldMkLst>
        <pc:spChg chg="add mod">
          <ac:chgData name="Bailey, Mark" userId="4af62043-2aa7-4be2-b66a-b0eed234f46f" providerId="ADAL" clId="{0D25EA16-6BE8-457C-96D2-8EA3A803A57D}" dt="2021-06-17T20:48:56.432" v="3854" actId="20577"/>
          <ac:spMkLst>
            <pc:docMk/>
            <pc:sldMk cId="1164896544" sldId="287"/>
            <ac:spMk id="2" creationId="{C876578D-6BC3-47D1-8470-B1A352FED75B}"/>
          </ac:spMkLst>
        </pc:spChg>
        <pc:spChg chg="del">
          <ac:chgData name="Bailey, Mark" userId="4af62043-2aa7-4be2-b66a-b0eed234f46f" providerId="ADAL" clId="{0D25EA16-6BE8-457C-96D2-8EA3A803A57D}" dt="2021-06-17T20:47:17.171" v="3843"/>
          <ac:spMkLst>
            <pc:docMk/>
            <pc:sldMk cId="1164896544" sldId="287"/>
            <ac:spMk id="8" creationId="{00000000-0000-0000-0000-000000000000}"/>
          </ac:spMkLst>
        </pc:spChg>
        <pc:picChg chg="add mod">
          <ac:chgData name="Bailey, Mark" userId="4af62043-2aa7-4be2-b66a-b0eed234f46f" providerId="ADAL" clId="{0D25EA16-6BE8-457C-96D2-8EA3A803A57D}" dt="2021-06-17T20:49:08.555" v="3856" actId="1076"/>
          <ac:picMkLst>
            <pc:docMk/>
            <pc:sldMk cId="1164896544" sldId="287"/>
            <ac:picMk id="6" creationId="{08242891-AF2D-494E-916B-09BA03FA3D4D}"/>
          </ac:picMkLst>
        </pc:picChg>
        <pc:picChg chg="add del mod">
          <ac:chgData name="Bailey, Mark" userId="4af62043-2aa7-4be2-b66a-b0eed234f46f" providerId="ADAL" clId="{0D25EA16-6BE8-457C-96D2-8EA3A803A57D}" dt="2021-06-17T20:48:00.573" v="3849" actId="478"/>
          <ac:picMkLst>
            <pc:docMk/>
            <pc:sldMk cId="1164896544" sldId="287"/>
            <ac:picMk id="11266" creationId="{FBF1C550-2894-4907-832A-19361505E6C3}"/>
          </ac:picMkLst>
        </pc:picChg>
      </pc:sldChg>
      <pc:sldChg chg="addSp delSp modSp add mod modNotesTx">
        <pc:chgData name="Bailey, Mark" userId="4af62043-2aa7-4be2-b66a-b0eed234f46f" providerId="ADAL" clId="{0D25EA16-6BE8-457C-96D2-8EA3A803A57D}" dt="2021-06-21T16:08:44.911" v="10223" actId="5793"/>
        <pc:sldMkLst>
          <pc:docMk/>
          <pc:sldMk cId="1117947004" sldId="288"/>
        </pc:sldMkLst>
        <pc:spChg chg="add mod">
          <ac:chgData name="Bailey, Mark" userId="4af62043-2aa7-4be2-b66a-b0eed234f46f" providerId="ADAL" clId="{0D25EA16-6BE8-457C-96D2-8EA3A803A57D}" dt="2021-06-17T20:50:05.557" v="3862" actId="20577"/>
          <ac:spMkLst>
            <pc:docMk/>
            <pc:sldMk cId="1117947004" sldId="288"/>
            <ac:spMk id="2" creationId="{D3B4D572-1518-40F0-AF4E-4EFA7CD0E87A}"/>
          </ac:spMkLst>
        </pc:spChg>
        <pc:spChg chg="del">
          <ac:chgData name="Bailey, Mark" userId="4af62043-2aa7-4be2-b66a-b0eed234f46f" providerId="ADAL" clId="{0D25EA16-6BE8-457C-96D2-8EA3A803A57D}" dt="2021-06-17T20:48:49.192" v="3853"/>
          <ac:spMkLst>
            <pc:docMk/>
            <pc:sldMk cId="1117947004" sldId="288"/>
            <ac:spMk id="8" creationId="{00000000-0000-0000-0000-000000000000}"/>
          </ac:spMkLst>
        </pc:spChg>
        <pc:picChg chg="add mod">
          <ac:chgData name="Bailey, Mark" userId="4af62043-2aa7-4be2-b66a-b0eed234f46f" providerId="ADAL" clId="{0D25EA16-6BE8-457C-96D2-8EA3A803A57D}" dt="2021-06-17T20:50:25.479" v="3866" actId="1076"/>
          <ac:picMkLst>
            <pc:docMk/>
            <pc:sldMk cId="1117947004" sldId="288"/>
            <ac:picMk id="6" creationId="{13EAB28E-D46E-4157-9990-4C9AAE4739CE}"/>
          </ac:picMkLst>
        </pc:picChg>
        <pc:picChg chg="add del mod">
          <ac:chgData name="Bailey, Mark" userId="4af62043-2aa7-4be2-b66a-b0eed234f46f" providerId="ADAL" clId="{0D25EA16-6BE8-457C-96D2-8EA3A803A57D}" dt="2021-06-17T20:49:19.523" v="3857" actId="478"/>
          <ac:picMkLst>
            <pc:docMk/>
            <pc:sldMk cId="1117947004" sldId="288"/>
            <ac:picMk id="12290" creationId="{CF9B23ED-263E-4726-84F4-92BCC21DE2C4}"/>
          </ac:picMkLst>
        </pc:picChg>
      </pc:sldChg>
      <pc:sldChg chg="addSp delSp modSp add mod modNotesTx">
        <pc:chgData name="Bailey, Mark" userId="4af62043-2aa7-4be2-b66a-b0eed234f46f" providerId="ADAL" clId="{0D25EA16-6BE8-457C-96D2-8EA3A803A57D}" dt="2021-06-21T19:52:08.952" v="11889" actId="20577"/>
        <pc:sldMkLst>
          <pc:docMk/>
          <pc:sldMk cId="3057412305" sldId="289"/>
        </pc:sldMkLst>
        <pc:spChg chg="add mod">
          <ac:chgData name="Bailey, Mark" userId="4af62043-2aa7-4be2-b66a-b0eed234f46f" providerId="ADAL" clId="{0D25EA16-6BE8-457C-96D2-8EA3A803A57D}" dt="2021-06-17T20:51:37.078" v="3872" actId="20577"/>
          <ac:spMkLst>
            <pc:docMk/>
            <pc:sldMk cId="3057412305" sldId="289"/>
            <ac:spMk id="2" creationId="{7F1B4B9A-5CAD-4467-B971-4657F4983825}"/>
          </ac:spMkLst>
        </pc:spChg>
        <pc:spChg chg="del">
          <ac:chgData name="Bailey, Mark" userId="4af62043-2aa7-4be2-b66a-b0eed234f46f" providerId="ADAL" clId="{0D25EA16-6BE8-457C-96D2-8EA3A803A57D}" dt="2021-06-17T20:49:57.246" v="3861"/>
          <ac:spMkLst>
            <pc:docMk/>
            <pc:sldMk cId="3057412305" sldId="289"/>
            <ac:spMk id="8" creationId="{00000000-0000-0000-0000-000000000000}"/>
          </ac:spMkLst>
        </pc:spChg>
        <pc:picChg chg="add mod">
          <ac:chgData name="Bailey, Mark" userId="4af62043-2aa7-4be2-b66a-b0eed234f46f" providerId="ADAL" clId="{0D25EA16-6BE8-457C-96D2-8EA3A803A57D}" dt="2021-06-17T20:51:48.224" v="3875" actId="1076"/>
          <ac:picMkLst>
            <pc:docMk/>
            <pc:sldMk cId="3057412305" sldId="289"/>
            <ac:picMk id="6" creationId="{EBBF9C26-5333-43A6-87EB-BC0B5E37FD8D}"/>
          </ac:picMkLst>
        </pc:picChg>
        <pc:picChg chg="add del mod">
          <ac:chgData name="Bailey, Mark" userId="4af62043-2aa7-4be2-b66a-b0eed234f46f" providerId="ADAL" clId="{0D25EA16-6BE8-457C-96D2-8EA3A803A57D}" dt="2021-06-17T20:50:41.708" v="3867" actId="478"/>
          <ac:picMkLst>
            <pc:docMk/>
            <pc:sldMk cId="3057412305" sldId="289"/>
            <ac:picMk id="13314" creationId="{DF35038C-53E0-40DA-9B50-789FC38330BD}"/>
          </ac:picMkLst>
        </pc:picChg>
      </pc:sldChg>
      <pc:sldChg chg="addSp delSp modSp add mod modNotesTx">
        <pc:chgData name="Bailey, Mark" userId="4af62043-2aa7-4be2-b66a-b0eed234f46f" providerId="ADAL" clId="{0D25EA16-6BE8-457C-96D2-8EA3A803A57D}" dt="2021-06-21T16:10:11.209" v="10328" actId="20577"/>
        <pc:sldMkLst>
          <pc:docMk/>
          <pc:sldMk cId="1724416762" sldId="290"/>
        </pc:sldMkLst>
        <pc:spChg chg="add mod">
          <ac:chgData name="Bailey, Mark" userId="4af62043-2aa7-4be2-b66a-b0eed234f46f" providerId="ADAL" clId="{0D25EA16-6BE8-457C-96D2-8EA3A803A57D}" dt="2021-06-17T20:53:02.214" v="3888" actId="20577"/>
          <ac:spMkLst>
            <pc:docMk/>
            <pc:sldMk cId="1724416762" sldId="290"/>
            <ac:spMk id="2" creationId="{C3775FAA-DFA2-4EB0-B87E-58B235308D51}"/>
          </ac:spMkLst>
        </pc:spChg>
        <pc:spChg chg="del">
          <ac:chgData name="Bailey, Mark" userId="4af62043-2aa7-4be2-b66a-b0eed234f46f" providerId="ADAL" clId="{0D25EA16-6BE8-457C-96D2-8EA3A803A57D}" dt="2021-06-17T20:51:28.483" v="3871"/>
          <ac:spMkLst>
            <pc:docMk/>
            <pc:sldMk cId="1724416762" sldId="290"/>
            <ac:spMk id="8" creationId="{00000000-0000-0000-0000-000000000000}"/>
          </ac:spMkLst>
        </pc:spChg>
        <pc:picChg chg="add mod">
          <ac:chgData name="Bailey, Mark" userId="4af62043-2aa7-4be2-b66a-b0eed234f46f" providerId="ADAL" clId="{0D25EA16-6BE8-457C-96D2-8EA3A803A57D}" dt="2021-06-17T20:53:13.160" v="3891" actId="1076"/>
          <ac:picMkLst>
            <pc:docMk/>
            <pc:sldMk cId="1724416762" sldId="290"/>
            <ac:picMk id="6" creationId="{53926EBA-19F9-4756-A112-82D841A918CA}"/>
          </ac:picMkLst>
        </pc:picChg>
        <pc:picChg chg="add del mod">
          <ac:chgData name="Bailey, Mark" userId="4af62043-2aa7-4be2-b66a-b0eed234f46f" providerId="ADAL" clId="{0D25EA16-6BE8-457C-96D2-8EA3A803A57D}" dt="2021-06-17T20:51:56.254" v="3876" actId="478"/>
          <ac:picMkLst>
            <pc:docMk/>
            <pc:sldMk cId="1724416762" sldId="290"/>
            <ac:picMk id="14338" creationId="{8709E801-309D-4FE7-ADCD-4F1B63BD638D}"/>
          </ac:picMkLst>
        </pc:picChg>
      </pc:sldChg>
      <pc:sldChg chg="addSp delSp modSp add mod modNotesTx">
        <pc:chgData name="Bailey, Mark" userId="4af62043-2aa7-4be2-b66a-b0eed234f46f" providerId="ADAL" clId="{0D25EA16-6BE8-457C-96D2-8EA3A803A57D}" dt="2021-06-21T16:11:07.955" v="10342" actId="6549"/>
        <pc:sldMkLst>
          <pc:docMk/>
          <pc:sldMk cId="2535791743" sldId="291"/>
        </pc:sldMkLst>
        <pc:spChg chg="add mod">
          <ac:chgData name="Bailey, Mark" userId="4af62043-2aa7-4be2-b66a-b0eed234f46f" providerId="ADAL" clId="{0D25EA16-6BE8-457C-96D2-8EA3A803A57D}" dt="2021-06-17T20:55:32.794" v="3902" actId="20577"/>
          <ac:spMkLst>
            <pc:docMk/>
            <pc:sldMk cId="2535791743" sldId="291"/>
            <ac:spMk id="2" creationId="{C0DF823F-864B-4222-A209-C21DE8A7CCBE}"/>
          </ac:spMkLst>
        </pc:spChg>
        <pc:spChg chg="del">
          <ac:chgData name="Bailey, Mark" userId="4af62043-2aa7-4be2-b66a-b0eed234f46f" providerId="ADAL" clId="{0D25EA16-6BE8-457C-96D2-8EA3A803A57D}" dt="2021-06-17T20:52:56.604" v="3887"/>
          <ac:spMkLst>
            <pc:docMk/>
            <pc:sldMk cId="2535791743" sldId="291"/>
            <ac:spMk id="8" creationId="{00000000-0000-0000-0000-000000000000}"/>
          </ac:spMkLst>
        </pc:spChg>
        <pc:picChg chg="add mod">
          <ac:chgData name="Bailey, Mark" userId="4af62043-2aa7-4be2-b66a-b0eed234f46f" providerId="ADAL" clId="{0D25EA16-6BE8-457C-96D2-8EA3A803A57D}" dt="2021-06-17T20:55:46.659" v="3906" actId="1076"/>
          <ac:picMkLst>
            <pc:docMk/>
            <pc:sldMk cId="2535791743" sldId="291"/>
            <ac:picMk id="6" creationId="{2F528C57-7F7D-4B96-8174-92D3ACC9FDAD}"/>
          </ac:picMkLst>
        </pc:picChg>
        <pc:picChg chg="add del mod">
          <ac:chgData name="Bailey, Mark" userId="4af62043-2aa7-4be2-b66a-b0eed234f46f" providerId="ADAL" clId="{0D25EA16-6BE8-457C-96D2-8EA3A803A57D}" dt="2021-06-17T20:53:20.284" v="3892" actId="478"/>
          <ac:picMkLst>
            <pc:docMk/>
            <pc:sldMk cId="2535791743" sldId="291"/>
            <ac:picMk id="15362" creationId="{C8AA0152-B73D-4D51-8FD8-BF590140A10B}"/>
          </ac:picMkLst>
        </pc:picChg>
      </pc:sldChg>
      <pc:sldChg chg="addSp delSp modSp add mod modNotesTx">
        <pc:chgData name="Bailey, Mark" userId="4af62043-2aa7-4be2-b66a-b0eed234f46f" providerId="ADAL" clId="{0D25EA16-6BE8-457C-96D2-8EA3A803A57D}" dt="2021-06-21T16:11:29.989" v="10355" actId="20577"/>
        <pc:sldMkLst>
          <pc:docMk/>
          <pc:sldMk cId="2929801712" sldId="292"/>
        </pc:sldMkLst>
        <pc:spChg chg="add mod">
          <ac:chgData name="Bailey, Mark" userId="4af62043-2aa7-4be2-b66a-b0eed234f46f" providerId="ADAL" clId="{0D25EA16-6BE8-457C-96D2-8EA3A803A57D}" dt="2021-06-17T20:59:33.581" v="4211" actId="5793"/>
          <ac:spMkLst>
            <pc:docMk/>
            <pc:sldMk cId="2929801712" sldId="292"/>
            <ac:spMk id="2" creationId="{27A65FDF-E64A-4562-A420-C0B2771C947F}"/>
          </ac:spMkLst>
        </pc:spChg>
        <pc:spChg chg="del">
          <ac:chgData name="Bailey, Mark" userId="4af62043-2aa7-4be2-b66a-b0eed234f46f" providerId="ADAL" clId="{0D25EA16-6BE8-457C-96D2-8EA3A803A57D}" dt="2021-06-17T20:55:27.117" v="3901"/>
          <ac:spMkLst>
            <pc:docMk/>
            <pc:sldMk cId="2929801712" sldId="292"/>
            <ac:spMk id="8" creationId="{00000000-0000-0000-0000-000000000000}"/>
          </ac:spMkLst>
        </pc:spChg>
        <pc:picChg chg="add mod">
          <ac:chgData name="Bailey, Mark" userId="4af62043-2aa7-4be2-b66a-b0eed234f46f" providerId="ADAL" clId="{0D25EA16-6BE8-457C-96D2-8EA3A803A57D}" dt="2021-06-17T20:59:31.033" v="4209" actId="1076"/>
          <ac:picMkLst>
            <pc:docMk/>
            <pc:sldMk cId="2929801712" sldId="292"/>
            <ac:picMk id="9" creationId="{64EF9532-1D2F-4E88-901A-49D9D7885E95}"/>
          </ac:picMkLst>
        </pc:picChg>
        <pc:picChg chg="add del mod">
          <ac:chgData name="Bailey, Mark" userId="4af62043-2aa7-4be2-b66a-b0eed234f46f" providerId="ADAL" clId="{0D25EA16-6BE8-457C-96D2-8EA3A803A57D}" dt="2021-06-17T20:58:23.502" v="4197" actId="478"/>
          <ac:picMkLst>
            <pc:docMk/>
            <pc:sldMk cId="2929801712" sldId="292"/>
            <ac:picMk id="16386" creationId="{C227A4AA-D53A-414E-B853-D12244548422}"/>
          </ac:picMkLst>
        </pc:picChg>
        <pc:picChg chg="add del mod">
          <ac:chgData name="Bailey, Mark" userId="4af62043-2aa7-4be2-b66a-b0eed234f46f" providerId="ADAL" clId="{0D25EA16-6BE8-457C-96D2-8EA3A803A57D}" dt="2021-06-17T20:59:13.207" v="4204"/>
          <ac:picMkLst>
            <pc:docMk/>
            <pc:sldMk cId="2929801712" sldId="292"/>
            <ac:picMk id="16388" creationId="{00041793-233F-4AEB-8A84-1CB8F4E240B5}"/>
          </ac:picMkLst>
        </pc:picChg>
      </pc:sldChg>
      <pc:sldChg chg="addSp delSp modSp add mod modNotesTx">
        <pc:chgData name="Bailey, Mark" userId="4af62043-2aa7-4be2-b66a-b0eed234f46f" providerId="ADAL" clId="{0D25EA16-6BE8-457C-96D2-8EA3A803A57D}" dt="2021-06-21T16:12:23.509" v="10463" actId="20577"/>
        <pc:sldMkLst>
          <pc:docMk/>
          <pc:sldMk cId="3756796260" sldId="293"/>
        </pc:sldMkLst>
        <pc:spChg chg="add del mod">
          <ac:chgData name="Bailey, Mark" userId="4af62043-2aa7-4be2-b66a-b0eed234f46f" providerId="ADAL" clId="{0D25EA16-6BE8-457C-96D2-8EA3A803A57D}" dt="2021-06-21T13:00:00.563" v="4774" actId="22"/>
          <ac:spMkLst>
            <pc:docMk/>
            <pc:sldMk cId="3756796260" sldId="293"/>
            <ac:spMk id="2" creationId="{6475F3B2-13A3-4718-B7D5-43DCCA1EE087}"/>
          </ac:spMkLst>
        </pc:spChg>
        <pc:spChg chg="del">
          <ac:chgData name="Bailey, Mark" userId="4af62043-2aa7-4be2-b66a-b0eed234f46f" providerId="ADAL" clId="{0D25EA16-6BE8-457C-96D2-8EA3A803A57D}" dt="2021-06-17T20:59:16.413" v="4205"/>
          <ac:spMkLst>
            <pc:docMk/>
            <pc:sldMk cId="3756796260" sldId="293"/>
            <ac:spMk id="8" creationId="{00000000-0000-0000-0000-000000000000}"/>
          </ac:spMkLst>
        </pc:spChg>
        <pc:picChg chg="add mod ord">
          <ac:chgData name="Bailey, Mark" userId="4af62043-2aa7-4be2-b66a-b0eed234f46f" providerId="ADAL" clId="{0D25EA16-6BE8-457C-96D2-8EA3A803A57D}" dt="2021-06-21T13:00:14.222" v="4776" actId="1076"/>
          <ac:picMkLst>
            <pc:docMk/>
            <pc:sldMk cId="3756796260" sldId="293"/>
            <ac:picMk id="4" creationId="{2F1EEACA-4A10-40AE-A7EE-58DA820BEB28}"/>
          </ac:picMkLst>
        </pc:picChg>
        <pc:picChg chg="add del mod">
          <ac:chgData name="Bailey, Mark" userId="4af62043-2aa7-4be2-b66a-b0eed234f46f" providerId="ADAL" clId="{0D25EA16-6BE8-457C-96D2-8EA3A803A57D}" dt="2021-06-21T12:56:08.461" v="4651" actId="478"/>
          <ac:picMkLst>
            <pc:docMk/>
            <pc:sldMk cId="3756796260" sldId="293"/>
            <ac:picMk id="17410" creationId="{B860E296-CBC3-4028-B81F-D77F58F2F5ED}"/>
          </ac:picMkLst>
        </pc:picChg>
      </pc:sldChg>
      <pc:sldChg chg="addSp delSp modSp add mod ord modNotesTx">
        <pc:chgData name="Bailey, Mark" userId="4af62043-2aa7-4be2-b66a-b0eed234f46f" providerId="ADAL" clId="{0D25EA16-6BE8-457C-96D2-8EA3A803A57D}" dt="2021-06-22T21:34:31.185" v="13216" actId="20577"/>
        <pc:sldMkLst>
          <pc:docMk/>
          <pc:sldMk cId="190371243" sldId="294"/>
        </pc:sldMkLst>
        <pc:spChg chg="del">
          <ac:chgData name="Bailey, Mark" userId="4af62043-2aa7-4be2-b66a-b0eed234f46f" providerId="ADAL" clId="{0D25EA16-6BE8-457C-96D2-8EA3A803A57D}" dt="2021-06-21T12:47:51.981" v="4462" actId="22"/>
          <ac:spMkLst>
            <pc:docMk/>
            <pc:sldMk cId="190371243" sldId="294"/>
            <ac:spMk id="8" creationId="{00000000-0000-0000-0000-000000000000}"/>
          </ac:spMkLst>
        </pc:spChg>
        <pc:picChg chg="add mod ord">
          <ac:chgData name="Bailey, Mark" userId="4af62043-2aa7-4be2-b66a-b0eed234f46f" providerId="ADAL" clId="{0D25EA16-6BE8-457C-96D2-8EA3A803A57D}" dt="2021-06-21T12:48:17.269" v="4467" actId="1076"/>
          <ac:picMkLst>
            <pc:docMk/>
            <pc:sldMk cId="190371243" sldId="294"/>
            <ac:picMk id="3" creationId="{11B6A56C-20DC-4949-BC6A-C2F1EA39B528}"/>
          </ac:picMkLst>
        </pc:picChg>
      </pc:sldChg>
      <pc:sldChg chg="addSp modSp add mod modNotesTx">
        <pc:chgData name="Bailey, Mark" userId="4af62043-2aa7-4be2-b66a-b0eed234f46f" providerId="ADAL" clId="{0D25EA16-6BE8-457C-96D2-8EA3A803A57D}" dt="2021-06-21T16:13:05.699" v="10554" actId="20577"/>
        <pc:sldMkLst>
          <pc:docMk/>
          <pc:sldMk cId="2588106787" sldId="295"/>
        </pc:sldMkLst>
        <pc:spChg chg="mod">
          <ac:chgData name="Bailey, Mark" userId="4af62043-2aa7-4be2-b66a-b0eed234f46f" providerId="ADAL" clId="{0D25EA16-6BE8-457C-96D2-8EA3A803A57D}" dt="2021-06-21T13:08:21.394" v="4784" actId="20577"/>
          <ac:spMkLst>
            <pc:docMk/>
            <pc:sldMk cId="2588106787" sldId="295"/>
            <ac:spMk id="8" creationId="{00000000-0000-0000-0000-000000000000}"/>
          </ac:spMkLst>
        </pc:spChg>
        <pc:picChg chg="add">
          <ac:chgData name="Bailey, Mark" userId="4af62043-2aa7-4be2-b66a-b0eed234f46f" providerId="ADAL" clId="{0D25EA16-6BE8-457C-96D2-8EA3A803A57D}" dt="2021-06-21T13:08:22.798" v="4785"/>
          <ac:picMkLst>
            <pc:docMk/>
            <pc:sldMk cId="2588106787" sldId="295"/>
            <ac:picMk id="1026" creationId="{CD73BF90-D792-4528-B900-29E36669E05E}"/>
          </ac:picMkLst>
        </pc:picChg>
      </pc:sldChg>
      <pc:sldChg chg="addSp modSp add mod modNotesTx">
        <pc:chgData name="Bailey, Mark" userId="4af62043-2aa7-4be2-b66a-b0eed234f46f" providerId="ADAL" clId="{0D25EA16-6BE8-457C-96D2-8EA3A803A57D}" dt="2021-06-21T19:53:51.908" v="11894" actId="20577"/>
        <pc:sldMkLst>
          <pc:docMk/>
          <pc:sldMk cId="2607343804" sldId="296"/>
        </pc:sldMkLst>
        <pc:spChg chg="mod">
          <ac:chgData name="Bailey, Mark" userId="4af62043-2aa7-4be2-b66a-b0eed234f46f" providerId="ADAL" clId="{0D25EA16-6BE8-457C-96D2-8EA3A803A57D}" dt="2021-06-21T13:09:43.531" v="4789" actId="20577"/>
          <ac:spMkLst>
            <pc:docMk/>
            <pc:sldMk cId="2607343804" sldId="296"/>
            <ac:spMk id="8" creationId="{00000000-0000-0000-0000-000000000000}"/>
          </ac:spMkLst>
        </pc:spChg>
        <pc:picChg chg="add">
          <ac:chgData name="Bailey, Mark" userId="4af62043-2aa7-4be2-b66a-b0eed234f46f" providerId="ADAL" clId="{0D25EA16-6BE8-457C-96D2-8EA3A803A57D}" dt="2021-06-21T13:09:44.933" v="4790"/>
          <ac:picMkLst>
            <pc:docMk/>
            <pc:sldMk cId="2607343804" sldId="296"/>
            <ac:picMk id="2050" creationId="{DE90AF5E-4572-4086-8312-A6843CC466C1}"/>
          </ac:picMkLst>
        </pc:picChg>
      </pc:sldChg>
      <pc:sldChg chg="addSp delSp modSp add mod modNotesTx">
        <pc:chgData name="Bailey, Mark" userId="4af62043-2aa7-4be2-b66a-b0eed234f46f" providerId="ADAL" clId="{0D25EA16-6BE8-457C-96D2-8EA3A803A57D}" dt="2021-06-23T15:34:05.134" v="16788" actId="20577"/>
        <pc:sldMkLst>
          <pc:docMk/>
          <pc:sldMk cId="900676271" sldId="297"/>
        </pc:sldMkLst>
        <pc:spChg chg="mod">
          <ac:chgData name="Bailey, Mark" userId="4af62043-2aa7-4be2-b66a-b0eed234f46f" providerId="ADAL" clId="{0D25EA16-6BE8-457C-96D2-8EA3A803A57D}" dt="2021-06-23T15:34:05.134" v="16788" actId="20577"/>
          <ac:spMkLst>
            <pc:docMk/>
            <pc:sldMk cId="900676271" sldId="297"/>
            <ac:spMk id="8" creationId="{00000000-0000-0000-0000-000000000000}"/>
          </ac:spMkLst>
        </pc:spChg>
        <pc:picChg chg="add mod">
          <ac:chgData name="Bailey, Mark" userId="4af62043-2aa7-4be2-b66a-b0eed234f46f" providerId="ADAL" clId="{0D25EA16-6BE8-457C-96D2-8EA3A803A57D}" dt="2021-06-21T13:15:58.144" v="4919" actId="1076"/>
          <ac:picMkLst>
            <pc:docMk/>
            <pc:sldMk cId="900676271" sldId="297"/>
            <ac:picMk id="5" creationId="{F2B15B77-55C6-46C1-ABD5-EAAEA2EDA524}"/>
          </ac:picMkLst>
        </pc:picChg>
        <pc:picChg chg="add del mod">
          <ac:chgData name="Bailey, Mark" userId="4af62043-2aa7-4be2-b66a-b0eed234f46f" providerId="ADAL" clId="{0D25EA16-6BE8-457C-96D2-8EA3A803A57D}" dt="2021-06-21T13:15:36.520" v="4915" actId="478"/>
          <ac:picMkLst>
            <pc:docMk/>
            <pc:sldMk cId="900676271" sldId="297"/>
            <ac:picMk id="3074" creationId="{17928032-EE84-4AD0-9151-9B17DEF8FB98}"/>
          </ac:picMkLst>
        </pc:picChg>
      </pc:sldChg>
      <pc:sldChg chg="addSp delSp modSp add del mod ord modNotesTx">
        <pc:chgData name="Bailey, Mark" userId="4af62043-2aa7-4be2-b66a-b0eed234f46f" providerId="ADAL" clId="{0D25EA16-6BE8-457C-96D2-8EA3A803A57D}" dt="2021-06-21T13:44:30.601" v="5720" actId="47"/>
        <pc:sldMkLst>
          <pc:docMk/>
          <pc:sldMk cId="1201334434" sldId="298"/>
        </pc:sldMkLst>
        <pc:spChg chg="add del mod">
          <ac:chgData name="Bailey, Mark" userId="4af62043-2aa7-4be2-b66a-b0eed234f46f" providerId="ADAL" clId="{0D25EA16-6BE8-457C-96D2-8EA3A803A57D}" dt="2021-06-21T13:23:42.669" v="5117" actId="22"/>
          <ac:spMkLst>
            <pc:docMk/>
            <pc:sldMk cId="1201334434" sldId="298"/>
            <ac:spMk id="2" creationId="{714C4FD2-9F6A-4616-B70F-000D586E6CFA}"/>
          </ac:spMkLst>
        </pc:spChg>
        <pc:spChg chg="add del mod">
          <ac:chgData name="Bailey, Mark" userId="4af62043-2aa7-4be2-b66a-b0eed234f46f" providerId="ADAL" clId="{0D25EA16-6BE8-457C-96D2-8EA3A803A57D}" dt="2021-06-21T13:43:47.691" v="5713" actId="767"/>
          <ac:spMkLst>
            <pc:docMk/>
            <pc:sldMk cId="1201334434" sldId="298"/>
            <ac:spMk id="5" creationId="{23199EAF-799E-4B3E-A379-3B0C86091886}"/>
          </ac:spMkLst>
        </pc:spChg>
        <pc:spChg chg="del">
          <ac:chgData name="Bailey, Mark" userId="4af62043-2aa7-4be2-b66a-b0eed234f46f" providerId="ADAL" clId="{0D25EA16-6BE8-457C-96D2-8EA3A803A57D}" dt="2021-06-21T13:15:30.097" v="4914"/>
          <ac:spMkLst>
            <pc:docMk/>
            <pc:sldMk cId="1201334434" sldId="298"/>
            <ac:spMk id="8" creationId="{00000000-0000-0000-0000-000000000000}"/>
          </ac:spMkLst>
        </pc:spChg>
        <pc:picChg chg="add mod ord">
          <ac:chgData name="Bailey, Mark" userId="4af62043-2aa7-4be2-b66a-b0eed234f46f" providerId="ADAL" clId="{0D25EA16-6BE8-457C-96D2-8EA3A803A57D}" dt="2021-06-21T13:43:48.227" v="5714" actId="1076"/>
          <ac:picMkLst>
            <pc:docMk/>
            <pc:sldMk cId="1201334434" sldId="298"/>
            <ac:picMk id="4" creationId="{5F3B5CA9-D0D7-4B87-B0DF-76094CA19F14}"/>
          </ac:picMkLst>
        </pc:picChg>
        <pc:picChg chg="add del mod">
          <ac:chgData name="Bailey, Mark" userId="4af62043-2aa7-4be2-b66a-b0eed234f46f" providerId="ADAL" clId="{0D25EA16-6BE8-457C-96D2-8EA3A803A57D}" dt="2021-06-21T13:16:20.236" v="4920" actId="478"/>
          <ac:picMkLst>
            <pc:docMk/>
            <pc:sldMk cId="1201334434" sldId="298"/>
            <ac:picMk id="4098" creationId="{F336D085-C6E8-4EC4-843D-A5C608453BC2}"/>
          </ac:picMkLst>
        </pc:picChg>
      </pc:sldChg>
      <pc:sldChg chg="addSp delSp modSp add mod ord modNotesTx">
        <pc:chgData name="Bailey, Mark" userId="4af62043-2aa7-4be2-b66a-b0eed234f46f" providerId="ADAL" clId="{0D25EA16-6BE8-457C-96D2-8EA3A803A57D}" dt="2021-06-21T16:17:37.874" v="10850" actId="20577"/>
        <pc:sldMkLst>
          <pc:docMk/>
          <pc:sldMk cId="3592239996" sldId="299"/>
        </pc:sldMkLst>
        <pc:spChg chg="mod">
          <ac:chgData name="Bailey, Mark" userId="4af62043-2aa7-4be2-b66a-b0eed234f46f" providerId="ADAL" clId="{0D25EA16-6BE8-457C-96D2-8EA3A803A57D}" dt="2021-06-21T13:30:44.377" v="5550" actId="20577"/>
          <ac:spMkLst>
            <pc:docMk/>
            <pc:sldMk cId="3592239996" sldId="299"/>
            <ac:spMk id="8" creationId="{00000000-0000-0000-0000-000000000000}"/>
          </ac:spMkLst>
        </pc:spChg>
        <pc:picChg chg="add mod">
          <ac:chgData name="Bailey, Mark" userId="4af62043-2aa7-4be2-b66a-b0eed234f46f" providerId="ADAL" clId="{0D25EA16-6BE8-457C-96D2-8EA3A803A57D}" dt="2021-06-21T13:30:49.344" v="5552" actId="1076"/>
          <ac:picMkLst>
            <pc:docMk/>
            <pc:sldMk cId="3592239996" sldId="299"/>
            <ac:picMk id="5" creationId="{2077515E-D65D-4CF3-899F-3A44E2AC42A4}"/>
          </ac:picMkLst>
        </pc:picChg>
        <pc:picChg chg="add del mod">
          <ac:chgData name="Bailey, Mark" userId="4af62043-2aa7-4be2-b66a-b0eed234f46f" providerId="ADAL" clId="{0D25EA16-6BE8-457C-96D2-8EA3A803A57D}" dt="2021-06-21T13:30:36.739" v="5548"/>
          <ac:picMkLst>
            <pc:docMk/>
            <pc:sldMk cId="3592239996" sldId="299"/>
            <ac:picMk id="5122" creationId="{BE992D8A-DB12-4BAB-9019-28438B6991E9}"/>
          </ac:picMkLst>
        </pc:picChg>
      </pc:sldChg>
      <pc:sldChg chg="addSp delSp modSp add mod modNotesTx">
        <pc:chgData name="Bailey, Mark" userId="4af62043-2aa7-4be2-b66a-b0eed234f46f" providerId="ADAL" clId="{0D25EA16-6BE8-457C-96D2-8EA3A803A57D}" dt="2021-06-21T16:17:59.191" v="10851"/>
        <pc:sldMkLst>
          <pc:docMk/>
          <pc:sldMk cId="1785855422" sldId="300"/>
        </pc:sldMkLst>
        <pc:spChg chg="add mod">
          <ac:chgData name="Bailey, Mark" userId="4af62043-2aa7-4be2-b66a-b0eed234f46f" providerId="ADAL" clId="{0D25EA16-6BE8-457C-96D2-8EA3A803A57D}" dt="2021-06-21T13:31:22.581" v="5556" actId="11"/>
          <ac:spMkLst>
            <pc:docMk/>
            <pc:sldMk cId="1785855422" sldId="300"/>
            <ac:spMk id="2" creationId="{E628B61A-2F97-4973-A402-1129FF7442E1}"/>
          </ac:spMkLst>
        </pc:spChg>
        <pc:spChg chg="del">
          <ac:chgData name="Bailey, Mark" userId="4af62043-2aa7-4be2-b66a-b0eed234f46f" providerId="ADAL" clId="{0D25EA16-6BE8-457C-96D2-8EA3A803A57D}" dt="2021-06-21T13:30:39.967" v="5549"/>
          <ac:spMkLst>
            <pc:docMk/>
            <pc:sldMk cId="1785855422" sldId="300"/>
            <ac:spMk id="8" creationId="{00000000-0000-0000-0000-000000000000}"/>
          </ac:spMkLst>
        </pc:spChg>
        <pc:picChg chg="add mod">
          <ac:chgData name="Bailey, Mark" userId="4af62043-2aa7-4be2-b66a-b0eed234f46f" providerId="ADAL" clId="{0D25EA16-6BE8-457C-96D2-8EA3A803A57D}" dt="2021-06-21T13:31:36.506" v="5558"/>
          <ac:picMkLst>
            <pc:docMk/>
            <pc:sldMk cId="1785855422" sldId="300"/>
            <ac:picMk id="6" creationId="{1D96888D-84E4-49FE-9990-BF845D1BB5CD}"/>
          </ac:picMkLst>
        </pc:picChg>
        <pc:picChg chg="add del mod">
          <ac:chgData name="Bailey, Mark" userId="4af62043-2aa7-4be2-b66a-b0eed234f46f" providerId="ADAL" clId="{0D25EA16-6BE8-457C-96D2-8EA3A803A57D}" dt="2021-06-21T13:30:57.483" v="5553" actId="478"/>
          <ac:picMkLst>
            <pc:docMk/>
            <pc:sldMk cId="1785855422" sldId="300"/>
            <ac:picMk id="6146" creationId="{879C47AC-6270-4004-949E-28C6651E2BC2}"/>
          </ac:picMkLst>
        </pc:picChg>
      </pc:sldChg>
      <pc:sldChg chg="addSp delSp modSp add mod modNotesTx">
        <pc:chgData name="Bailey, Mark" userId="4af62043-2aa7-4be2-b66a-b0eed234f46f" providerId="ADAL" clId="{0D25EA16-6BE8-457C-96D2-8EA3A803A57D}" dt="2021-06-21T14:04:03.608" v="6198" actId="20577"/>
        <pc:sldMkLst>
          <pc:docMk/>
          <pc:sldMk cId="1221930211" sldId="301"/>
        </pc:sldMkLst>
        <pc:spChg chg="del">
          <ac:chgData name="Bailey, Mark" userId="4af62043-2aa7-4be2-b66a-b0eed234f46f" providerId="ADAL" clId="{0D25EA16-6BE8-457C-96D2-8EA3A803A57D}" dt="2021-06-21T14:02:35.858" v="6085" actId="22"/>
          <ac:spMkLst>
            <pc:docMk/>
            <pc:sldMk cId="1221930211" sldId="301"/>
            <ac:spMk id="8" creationId="{00000000-0000-0000-0000-000000000000}"/>
          </ac:spMkLst>
        </pc:spChg>
        <pc:picChg chg="add mod ord">
          <ac:chgData name="Bailey, Mark" userId="4af62043-2aa7-4be2-b66a-b0eed234f46f" providerId="ADAL" clId="{0D25EA16-6BE8-457C-96D2-8EA3A803A57D}" dt="2021-06-21T14:02:35.858" v="6085" actId="22"/>
          <ac:picMkLst>
            <pc:docMk/>
            <pc:sldMk cId="1221930211" sldId="301"/>
            <ac:picMk id="3" creationId="{5C9205B5-C04F-48DA-883D-F22E4F95ECC5}"/>
          </ac:picMkLst>
        </pc:picChg>
      </pc:sldChg>
      <pc:sldChg chg="addSp modSp add mod modNotesTx">
        <pc:chgData name="Bailey, Mark" userId="4af62043-2aa7-4be2-b66a-b0eed234f46f" providerId="ADAL" clId="{0D25EA16-6BE8-457C-96D2-8EA3A803A57D}" dt="2021-06-23T15:55:25.804" v="16943" actId="20577"/>
        <pc:sldMkLst>
          <pc:docMk/>
          <pc:sldMk cId="983723930" sldId="302"/>
        </pc:sldMkLst>
        <pc:spChg chg="mod">
          <ac:chgData name="Bailey, Mark" userId="4af62043-2aa7-4be2-b66a-b0eed234f46f" providerId="ADAL" clId="{0D25EA16-6BE8-457C-96D2-8EA3A803A57D}" dt="2021-06-21T14:06:24.876" v="6232" actId="20577"/>
          <ac:spMkLst>
            <pc:docMk/>
            <pc:sldMk cId="983723930" sldId="302"/>
            <ac:spMk id="8" creationId="{00000000-0000-0000-0000-000000000000}"/>
          </ac:spMkLst>
        </pc:spChg>
        <pc:picChg chg="add mod">
          <ac:chgData name="Bailey, Mark" userId="4af62043-2aa7-4be2-b66a-b0eed234f46f" providerId="ADAL" clId="{0D25EA16-6BE8-457C-96D2-8EA3A803A57D}" dt="2021-06-21T14:06:49.641" v="6234" actId="1076"/>
          <ac:picMkLst>
            <pc:docMk/>
            <pc:sldMk cId="983723930" sldId="302"/>
            <ac:picMk id="4" creationId="{932B8587-56E0-4EC7-A964-1327F29769CD}"/>
          </ac:picMkLst>
        </pc:picChg>
      </pc:sldChg>
      <pc:sldChg chg="addSp modSp add mod modNotesTx">
        <pc:chgData name="Bailey, Mark" userId="4af62043-2aa7-4be2-b66a-b0eed234f46f" providerId="ADAL" clId="{0D25EA16-6BE8-457C-96D2-8EA3A803A57D}" dt="2021-06-21T16:23:29.402" v="11295" actId="20577"/>
        <pc:sldMkLst>
          <pc:docMk/>
          <pc:sldMk cId="1486765611" sldId="303"/>
        </pc:sldMkLst>
        <pc:spChg chg="mod">
          <ac:chgData name="Bailey, Mark" userId="4af62043-2aa7-4be2-b66a-b0eed234f46f" providerId="ADAL" clId="{0D25EA16-6BE8-457C-96D2-8EA3A803A57D}" dt="2021-06-21T16:22:50.565" v="11230" actId="20577"/>
          <ac:spMkLst>
            <pc:docMk/>
            <pc:sldMk cId="1486765611" sldId="303"/>
            <ac:spMk id="8" creationId="{00000000-0000-0000-0000-000000000000}"/>
          </ac:spMkLst>
        </pc:spChg>
        <pc:picChg chg="add mod">
          <ac:chgData name="Bailey, Mark" userId="4af62043-2aa7-4be2-b66a-b0eed234f46f" providerId="ADAL" clId="{0D25EA16-6BE8-457C-96D2-8EA3A803A57D}" dt="2021-06-21T14:13:36.701" v="6685" actId="1076"/>
          <ac:picMkLst>
            <pc:docMk/>
            <pc:sldMk cId="1486765611" sldId="303"/>
            <ac:picMk id="4" creationId="{4BFB9C76-6A8E-4C21-8D0C-6AD9D69CD7A6}"/>
          </ac:picMkLst>
        </pc:picChg>
        <pc:picChg chg="add mod">
          <ac:chgData name="Bailey, Mark" userId="4af62043-2aa7-4be2-b66a-b0eed234f46f" providerId="ADAL" clId="{0D25EA16-6BE8-457C-96D2-8EA3A803A57D}" dt="2021-06-21T14:13:20.173" v="6682" actId="1076"/>
          <ac:picMkLst>
            <pc:docMk/>
            <pc:sldMk cId="1486765611" sldId="303"/>
            <ac:picMk id="5" creationId="{9A06DB0A-5B05-42E3-9CBA-AF15D756F69D}"/>
          </ac:picMkLst>
        </pc:picChg>
        <pc:picChg chg="add mod">
          <ac:chgData name="Bailey, Mark" userId="4af62043-2aa7-4be2-b66a-b0eed234f46f" providerId="ADAL" clId="{0D25EA16-6BE8-457C-96D2-8EA3A803A57D}" dt="2021-06-21T14:13:31.152" v="6684" actId="1076"/>
          <ac:picMkLst>
            <pc:docMk/>
            <pc:sldMk cId="1486765611" sldId="303"/>
            <ac:picMk id="6" creationId="{F0DD638B-DFCC-46C9-B28E-29A81A073A35}"/>
          </ac:picMkLst>
        </pc:picChg>
      </pc:sldChg>
      <pc:sldChg chg="addSp modSp add mod modNotesTx">
        <pc:chgData name="Bailey, Mark" userId="4af62043-2aa7-4be2-b66a-b0eed234f46f" providerId="ADAL" clId="{0D25EA16-6BE8-457C-96D2-8EA3A803A57D}" dt="2021-06-23T16:12:06.575" v="17069" actId="20577"/>
        <pc:sldMkLst>
          <pc:docMk/>
          <pc:sldMk cId="3453765486" sldId="304"/>
        </pc:sldMkLst>
        <pc:spChg chg="mod">
          <ac:chgData name="Bailey, Mark" userId="4af62043-2aa7-4be2-b66a-b0eed234f46f" providerId="ADAL" clId="{0D25EA16-6BE8-457C-96D2-8EA3A803A57D}" dt="2021-06-22T18:25:39.766" v="12568" actId="20577"/>
          <ac:spMkLst>
            <pc:docMk/>
            <pc:sldMk cId="3453765486" sldId="304"/>
            <ac:spMk id="7" creationId="{00000000-0000-0000-0000-000000000000}"/>
          </ac:spMkLst>
        </pc:spChg>
        <pc:spChg chg="mod">
          <ac:chgData name="Bailey, Mark" userId="4af62043-2aa7-4be2-b66a-b0eed234f46f" providerId="ADAL" clId="{0D25EA16-6BE8-457C-96D2-8EA3A803A57D}" dt="2021-06-21T14:15:42.045" v="6834" actId="20577"/>
          <ac:spMkLst>
            <pc:docMk/>
            <pc:sldMk cId="3453765486" sldId="304"/>
            <ac:spMk id="8" creationId="{00000000-0000-0000-0000-000000000000}"/>
          </ac:spMkLst>
        </pc:spChg>
        <pc:picChg chg="add mod">
          <ac:chgData name="Bailey, Mark" userId="4af62043-2aa7-4be2-b66a-b0eed234f46f" providerId="ADAL" clId="{0D25EA16-6BE8-457C-96D2-8EA3A803A57D}" dt="2021-06-21T14:17:04.910" v="6837" actId="1076"/>
          <ac:picMkLst>
            <pc:docMk/>
            <pc:sldMk cId="3453765486" sldId="304"/>
            <ac:picMk id="5" creationId="{A5DE1E0C-DFB1-439B-8298-42EAA540C5A8}"/>
          </ac:picMkLst>
        </pc:picChg>
        <pc:cxnChg chg="add">
          <ac:chgData name="Bailey, Mark" userId="4af62043-2aa7-4be2-b66a-b0eed234f46f" providerId="ADAL" clId="{0D25EA16-6BE8-457C-96D2-8EA3A803A57D}" dt="2021-06-21T14:15:15.795" v="6798" actId="11529"/>
          <ac:cxnSpMkLst>
            <pc:docMk/>
            <pc:sldMk cId="3453765486" sldId="304"/>
            <ac:cxnSpMk id="3" creationId="{D97E990B-1A33-4CF2-9A0C-16C76BA0E481}"/>
          </ac:cxnSpMkLst>
        </pc:cxnChg>
      </pc:sldChg>
      <pc:sldChg chg="add del">
        <pc:chgData name="Bailey, Mark" userId="4af62043-2aa7-4be2-b66a-b0eed234f46f" providerId="ADAL" clId="{0D25EA16-6BE8-457C-96D2-8EA3A803A57D}" dt="2021-06-21T16:25:02.765" v="11396" actId="47"/>
        <pc:sldMkLst>
          <pc:docMk/>
          <pc:sldMk cId="2506390407" sldId="305"/>
        </pc:sldMkLst>
      </pc:sldChg>
      <pc:sldChg chg="add del">
        <pc:chgData name="Bailey, Mark" userId="4af62043-2aa7-4be2-b66a-b0eed234f46f" providerId="ADAL" clId="{0D25EA16-6BE8-457C-96D2-8EA3A803A57D}" dt="2021-06-21T16:25:02.765" v="11396" actId="47"/>
        <pc:sldMkLst>
          <pc:docMk/>
          <pc:sldMk cId="1687413668" sldId="306"/>
        </pc:sldMkLst>
      </pc:sldChg>
      <pc:sldChg chg="add del">
        <pc:chgData name="Bailey, Mark" userId="4af62043-2aa7-4be2-b66a-b0eed234f46f" providerId="ADAL" clId="{0D25EA16-6BE8-457C-96D2-8EA3A803A57D}" dt="2021-06-21T16:25:02.765" v="11396" actId="47"/>
        <pc:sldMkLst>
          <pc:docMk/>
          <pc:sldMk cId="3592505081" sldId="307"/>
        </pc:sldMkLst>
      </pc:sldChg>
      <pc:sldChg chg="addSp delSp modSp add mod modNotesTx">
        <pc:chgData name="Bailey, Mark" userId="4af62043-2aa7-4be2-b66a-b0eed234f46f" providerId="ADAL" clId="{0D25EA16-6BE8-457C-96D2-8EA3A803A57D}" dt="2021-06-23T15:39:06.554" v="16887" actId="20577"/>
        <pc:sldMkLst>
          <pc:docMk/>
          <pc:sldMk cId="420528616" sldId="308"/>
        </pc:sldMkLst>
        <pc:spChg chg="add mod">
          <ac:chgData name="Bailey, Mark" userId="4af62043-2aa7-4be2-b66a-b0eed234f46f" providerId="ADAL" clId="{0D25EA16-6BE8-457C-96D2-8EA3A803A57D}" dt="2021-06-23T15:39:06.554" v="16887" actId="20577"/>
          <ac:spMkLst>
            <pc:docMk/>
            <pc:sldMk cId="420528616" sldId="308"/>
            <ac:spMk id="2" creationId="{F73D4402-ECF9-4F93-BB33-AD35E69607E0}"/>
          </ac:spMkLst>
        </pc:spChg>
        <pc:spChg chg="del">
          <ac:chgData name="Bailey, Mark" userId="4af62043-2aa7-4be2-b66a-b0eed234f46f" providerId="ADAL" clId="{0D25EA16-6BE8-457C-96D2-8EA3A803A57D}" dt="2021-06-21T13:31:30.881" v="5557"/>
          <ac:spMkLst>
            <pc:docMk/>
            <pc:sldMk cId="420528616" sldId="308"/>
            <ac:spMk id="8" creationId="{00000000-0000-0000-0000-000000000000}"/>
          </ac:spMkLst>
        </pc:spChg>
        <pc:picChg chg="add del mod">
          <ac:chgData name="Bailey, Mark" userId="4af62043-2aa7-4be2-b66a-b0eed234f46f" providerId="ADAL" clId="{0D25EA16-6BE8-457C-96D2-8EA3A803A57D}" dt="2021-06-21T13:31:44.095" v="5559" actId="478"/>
          <ac:picMkLst>
            <pc:docMk/>
            <pc:sldMk cId="420528616" sldId="308"/>
            <ac:picMk id="7170" creationId="{2A50B672-5701-4A8A-A6F2-CA5CB46F6BD7}"/>
          </ac:picMkLst>
        </pc:picChg>
        <pc:picChg chg="add mod">
          <ac:chgData name="Bailey, Mark" userId="4af62043-2aa7-4be2-b66a-b0eed234f46f" providerId="ADAL" clId="{0D25EA16-6BE8-457C-96D2-8EA3A803A57D}" dt="2021-06-21T13:34:19.706" v="5609" actId="1076"/>
          <ac:picMkLst>
            <pc:docMk/>
            <pc:sldMk cId="420528616" sldId="308"/>
            <ac:picMk id="7172" creationId="{A2FC8630-35D9-41A9-89EC-FFC03D3C4C85}"/>
          </ac:picMkLst>
        </pc:picChg>
      </pc:sldChg>
      <pc:sldChg chg="addSp modSp add mod modNotesTx">
        <pc:chgData name="Bailey, Mark" userId="4af62043-2aa7-4be2-b66a-b0eed234f46f" providerId="ADAL" clId="{0D25EA16-6BE8-457C-96D2-8EA3A803A57D}" dt="2021-06-21T16:19:26.482" v="11013" actId="20577"/>
        <pc:sldMkLst>
          <pc:docMk/>
          <pc:sldMk cId="3659878111" sldId="309"/>
        </pc:sldMkLst>
        <pc:spChg chg="mod">
          <ac:chgData name="Bailey, Mark" userId="4af62043-2aa7-4be2-b66a-b0eed234f46f" providerId="ADAL" clId="{0D25EA16-6BE8-457C-96D2-8EA3A803A57D}" dt="2021-06-21T13:43:51.586" v="5716" actId="20577"/>
          <ac:spMkLst>
            <pc:docMk/>
            <pc:sldMk cId="3659878111" sldId="309"/>
            <ac:spMk id="2" creationId="{F73D4402-ECF9-4F93-BB33-AD35E69607E0}"/>
          </ac:spMkLst>
        </pc:spChg>
        <pc:picChg chg="add mod">
          <ac:chgData name="Bailey, Mark" userId="4af62043-2aa7-4be2-b66a-b0eed234f46f" providerId="ADAL" clId="{0D25EA16-6BE8-457C-96D2-8EA3A803A57D}" dt="2021-06-21T13:40:11.500" v="5616" actId="1076"/>
          <ac:picMkLst>
            <pc:docMk/>
            <pc:sldMk cId="3659878111" sldId="309"/>
            <ac:picMk id="12290" creationId="{657BEC2B-798A-4712-BE78-A7BF25BCAF80}"/>
          </ac:picMkLst>
        </pc:picChg>
      </pc:sldChg>
      <pc:sldChg chg="addSp modSp add mod modNotesTx">
        <pc:chgData name="Bailey, Mark" userId="4af62043-2aa7-4be2-b66a-b0eed234f46f" providerId="ADAL" clId="{0D25EA16-6BE8-457C-96D2-8EA3A803A57D}" dt="2021-06-21T16:19:45.932" v="11022" actId="20577"/>
        <pc:sldMkLst>
          <pc:docMk/>
          <pc:sldMk cId="1395837887" sldId="310"/>
        </pc:sldMkLst>
        <pc:spChg chg="mod">
          <ac:chgData name="Bailey, Mark" userId="4af62043-2aa7-4be2-b66a-b0eed234f46f" providerId="ADAL" clId="{0D25EA16-6BE8-457C-96D2-8EA3A803A57D}" dt="2021-06-21T13:47:30.141" v="5725" actId="115"/>
          <ac:spMkLst>
            <pc:docMk/>
            <pc:sldMk cId="1395837887" sldId="310"/>
            <ac:spMk id="2" creationId="{F73D4402-ECF9-4F93-BB33-AD35E69607E0}"/>
          </ac:spMkLst>
        </pc:spChg>
        <pc:picChg chg="add mod">
          <ac:chgData name="Bailey, Mark" userId="4af62043-2aa7-4be2-b66a-b0eed234f46f" providerId="ADAL" clId="{0D25EA16-6BE8-457C-96D2-8EA3A803A57D}" dt="2021-06-21T13:49:07.255" v="5777" actId="1076"/>
          <ac:picMkLst>
            <pc:docMk/>
            <pc:sldMk cId="1395837887" sldId="310"/>
            <ac:picMk id="4" creationId="{884E5F31-475E-407D-8CD5-C55994C6F104}"/>
          </ac:picMkLst>
        </pc:picChg>
        <pc:picChg chg="add mod">
          <ac:chgData name="Bailey, Mark" userId="4af62043-2aa7-4be2-b66a-b0eed234f46f" providerId="ADAL" clId="{0D25EA16-6BE8-457C-96D2-8EA3A803A57D}" dt="2021-06-21T13:56:27.448" v="6039" actId="1076"/>
          <ac:picMkLst>
            <pc:docMk/>
            <pc:sldMk cId="1395837887" sldId="310"/>
            <ac:picMk id="5" creationId="{F42A0D0F-5C64-4AAA-8B45-5AB45EBEF003}"/>
          </ac:picMkLst>
        </pc:picChg>
      </pc:sldChg>
      <pc:sldChg chg="addSp modSp add mod modNotesTx">
        <pc:chgData name="Bailey, Mark" userId="4af62043-2aa7-4be2-b66a-b0eed234f46f" providerId="ADAL" clId="{0D25EA16-6BE8-457C-96D2-8EA3A803A57D}" dt="2021-06-21T19:56:23.183" v="11937" actId="20577"/>
        <pc:sldMkLst>
          <pc:docMk/>
          <pc:sldMk cId="2087780703" sldId="311"/>
        </pc:sldMkLst>
        <pc:spChg chg="mod">
          <ac:chgData name="Bailey, Mark" userId="4af62043-2aa7-4be2-b66a-b0eed234f46f" providerId="ADAL" clId="{0D25EA16-6BE8-457C-96D2-8EA3A803A57D}" dt="2021-06-21T13:59:33.879" v="6050"/>
          <ac:spMkLst>
            <pc:docMk/>
            <pc:sldMk cId="2087780703" sldId="311"/>
            <ac:spMk id="2" creationId="{F73D4402-ECF9-4F93-BB33-AD35E69607E0}"/>
          </ac:spMkLst>
        </pc:spChg>
        <pc:picChg chg="add mod">
          <ac:chgData name="Bailey, Mark" userId="4af62043-2aa7-4be2-b66a-b0eed234f46f" providerId="ADAL" clId="{0D25EA16-6BE8-457C-96D2-8EA3A803A57D}" dt="2021-06-21T13:59:55.333" v="6052" actId="1076"/>
          <ac:picMkLst>
            <pc:docMk/>
            <pc:sldMk cId="2087780703" sldId="311"/>
            <ac:picMk id="10242" creationId="{80EBBA69-B30F-4158-A2B5-095654C4038A}"/>
          </ac:picMkLst>
        </pc:picChg>
      </pc:sldChg>
      <pc:sldChg chg="addSp modSp add mod modNotesTx">
        <pc:chgData name="Bailey, Mark" userId="4af62043-2aa7-4be2-b66a-b0eed234f46f" providerId="ADAL" clId="{0D25EA16-6BE8-457C-96D2-8EA3A803A57D}" dt="2021-06-21T16:21:40.787" v="11182" actId="20577"/>
        <pc:sldMkLst>
          <pc:docMk/>
          <pc:sldMk cId="2132570268" sldId="312"/>
        </pc:sldMkLst>
        <pc:spChg chg="mod">
          <ac:chgData name="Bailey, Mark" userId="4af62043-2aa7-4be2-b66a-b0eed234f46f" providerId="ADAL" clId="{0D25EA16-6BE8-457C-96D2-8EA3A803A57D}" dt="2021-06-21T14:00:36.815" v="6055" actId="11"/>
          <ac:spMkLst>
            <pc:docMk/>
            <pc:sldMk cId="2132570268" sldId="312"/>
            <ac:spMk id="2" creationId="{F73D4402-ECF9-4F93-BB33-AD35E69607E0}"/>
          </ac:spMkLst>
        </pc:spChg>
        <pc:picChg chg="add mod">
          <ac:chgData name="Bailey, Mark" userId="4af62043-2aa7-4be2-b66a-b0eed234f46f" providerId="ADAL" clId="{0D25EA16-6BE8-457C-96D2-8EA3A803A57D}" dt="2021-06-21T14:01:00.078" v="6059" actId="1076"/>
          <ac:picMkLst>
            <pc:docMk/>
            <pc:sldMk cId="2132570268" sldId="312"/>
            <ac:picMk id="9218" creationId="{D6CEAA19-68CF-4A6D-BA3D-B32C3715E9E8}"/>
          </ac:picMkLst>
        </pc:picChg>
      </pc:sldChg>
      <pc:sldChg chg="addSp modSp add mod ord modNotesTx">
        <pc:chgData name="Bailey, Mark" userId="4af62043-2aa7-4be2-b66a-b0eed234f46f" providerId="ADAL" clId="{0D25EA16-6BE8-457C-96D2-8EA3A803A57D}" dt="2021-06-21T19:54:48.212" v="11911" actId="20577"/>
        <pc:sldMkLst>
          <pc:docMk/>
          <pc:sldMk cId="81749854" sldId="313"/>
        </pc:sldMkLst>
        <pc:spChg chg="mod">
          <ac:chgData name="Bailey, Mark" userId="4af62043-2aa7-4be2-b66a-b0eed234f46f" providerId="ADAL" clId="{0D25EA16-6BE8-457C-96D2-8EA3A803A57D}" dt="2021-06-21T13:47:39.626" v="5727" actId="115"/>
          <ac:spMkLst>
            <pc:docMk/>
            <pc:sldMk cId="81749854" sldId="313"/>
            <ac:spMk id="2" creationId="{F73D4402-ECF9-4F93-BB33-AD35E69607E0}"/>
          </ac:spMkLst>
        </pc:spChg>
        <pc:picChg chg="add mod">
          <ac:chgData name="Bailey, Mark" userId="4af62043-2aa7-4be2-b66a-b0eed234f46f" providerId="ADAL" clId="{0D25EA16-6BE8-457C-96D2-8EA3A803A57D}" dt="2021-06-21T13:44:13.422" v="5718"/>
          <ac:picMkLst>
            <pc:docMk/>
            <pc:sldMk cId="81749854" sldId="313"/>
            <ac:picMk id="4" creationId="{02EF0C40-6F5A-45BF-909B-E25C6FC52066}"/>
          </ac:picMkLst>
        </pc:picChg>
      </pc:sldChg>
      <pc:sldChg chg="addSp delSp modSp add mod modNotesTx">
        <pc:chgData name="Bailey, Mark" userId="4af62043-2aa7-4be2-b66a-b0eed234f46f" providerId="ADAL" clId="{0D25EA16-6BE8-457C-96D2-8EA3A803A57D}" dt="2021-06-22T18:37:47.514" v="12631" actId="1076"/>
        <pc:sldMkLst>
          <pc:docMk/>
          <pc:sldMk cId="2400566881" sldId="314"/>
        </pc:sldMkLst>
        <pc:spChg chg="add mod">
          <ac:chgData name="Bailey, Mark" userId="4af62043-2aa7-4be2-b66a-b0eed234f46f" providerId="ADAL" clId="{0D25EA16-6BE8-457C-96D2-8EA3A803A57D}" dt="2021-06-21T14:39:34.549" v="7916"/>
          <ac:spMkLst>
            <pc:docMk/>
            <pc:sldMk cId="2400566881" sldId="314"/>
            <ac:spMk id="4" creationId="{D3AA4D23-D70B-480B-8E17-52155241DECE}"/>
          </ac:spMkLst>
        </pc:spChg>
        <pc:spChg chg="add mod">
          <ac:chgData name="Bailey, Mark" userId="4af62043-2aa7-4be2-b66a-b0eed234f46f" providerId="ADAL" clId="{0D25EA16-6BE8-457C-96D2-8EA3A803A57D}" dt="2021-06-21T14:39:34.549" v="7916"/>
          <ac:spMkLst>
            <pc:docMk/>
            <pc:sldMk cId="2400566881" sldId="314"/>
            <ac:spMk id="5" creationId="{E135CF7F-0B1F-4F8A-8366-2933FDDE4298}"/>
          </ac:spMkLst>
        </pc:spChg>
        <pc:spChg chg="add mod">
          <ac:chgData name="Bailey, Mark" userId="4af62043-2aa7-4be2-b66a-b0eed234f46f" providerId="ADAL" clId="{0D25EA16-6BE8-457C-96D2-8EA3A803A57D}" dt="2021-06-21T14:39:34.549" v="7916"/>
          <ac:spMkLst>
            <pc:docMk/>
            <pc:sldMk cId="2400566881" sldId="314"/>
            <ac:spMk id="6" creationId="{B0941F77-2B1E-44B0-9A06-222BEDBFE4F0}"/>
          </ac:spMkLst>
        </pc:spChg>
        <pc:spChg chg="mod">
          <ac:chgData name="Bailey, Mark" userId="4af62043-2aa7-4be2-b66a-b0eed234f46f" providerId="ADAL" clId="{0D25EA16-6BE8-457C-96D2-8EA3A803A57D}" dt="2021-06-21T14:39:25.745" v="7906" actId="20577"/>
          <ac:spMkLst>
            <pc:docMk/>
            <pc:sldMk cId="2400566881" sldId="314"/>
            <ac:spMk id="7" creationId="{00000000-0000-0000-0000-000000000000}"/>
          </ac:spMkLst>
        </pc:spChg>
        <pc:spChg chg="mod">
          <ac:chgData name="Bailey, Mark" userId="4af62043-2aa7-4be2-b66a-b0eed234f46f" providerId="ADAL" clId="{0D25EA16-6BE8-457C-96D2-8EA3A803A57D}" dt="2021-06-21T14:39:30.837" v="7915" actId="20577"/>
          <ac:spMkLst>
            <pc:docMk/>
            <pc:sldMk cId="2400566881" sldId="314"/>
            <ac:spMk id="8" creationId="{00000000-0000-0000-0000-000000000000}"/>
          </ac:spMkLst>
        </pc:spChg>
        <pc:spChg chg="add mod">
          <ac:chgData name="Bailey, Mark" userId="4af62043-2aa7-4be2-b66a-b0eed234f46f" providerId="ADAL" clId="{0D25EA16-6BE8-457C-96D2-8EA3A803A57D}" dt="2021-06-21T14:39:34.549" v="7916"/>
          <ac:spMkLst>
            <pc:docMk/>
            <pc:sldMk cId="2400566881" sldId="314"/>
            <ac:spMk id="9" creationId="{59C7A813-AD14-49F9-9AB6-B816EDF20C87}"/>
          </ac:spMkLst>
        </pc:spChg>
        <pc:spChg chg="add mod">
          <ac:chgData name="Bailey, Mark" userId="4af62043-2aa7-4be2-b66a-b0eed234f46f" providerId="ADAL" clId="{0D25EA16-6BE8-457C-96D2-8EA3A803A57D}" dt="2021-06-21T14:39:34.549" v="7916"/>
          <ac:spMkLst>
            <pc:docMk/>
            <pc:sldMk cId="2400566881" sldId="314"/>
            <ac:spMk id="11" creationId="{97A04E5D-B0D3-4860-BCF2-73CC34D98005}"/>
          </ac:spMkLst>
        </pc:spChg>
        <pc:spChg chg="add mod">
          <ac:chgData name="Bailey, Mark" userId="4af62043-2aa7-4be2-b66a-b0eed234f46f" providerId="ADAL" clId="{0D25EA16-6BE8-457C-96D2-8EA3A803A57D}" dt="2021-06-21T14:39:34.549" v="7916"/>
          <ac:spMkLst>
            <pc:docMk/>
            <pc:sldMk cId="2400566881" sldId="314"/>
            <ac:spMk id="12" creationId="{1D4B0F9C-BF41-49DC-9434-F81A04E77D96}"/>
          </ac:spMkLst>
        </pc:spChg>
        <pc:spChg chg="add mod">
          <ac:chgData name="Bailey, Mark" userId="4af62043-2aa7-4be2-b66a-b0eed234f46f" providerId="ADAL" clId="{0D25EA16-6BE8-457C-96D2-8EA3A803A57D}" dt="2021-06-21T14:39:34.549" v="7916"/>
          <ac:spMkLst>
            <pc:docMk/>
            <pc:sldMk cId="2400566881" sldId="314"/>
            <ac:spMk id="13" creationId="{48034387-C558-4E79-A1B6-EFD0E8B60573}"/>
          </ac:spMkLst>
        </pc:spChg>
        <pc:spChg chg="add mod">
          <ac:chgData name="Bailey, Mark" userId="4af62043-2aa7-4be2-b66a-b0eed234f46f" providerId="ADAL" clId="{0D25EA16-6BE8-457C-96D2-8EA3A803A57D}" dt="2021-06-21T14:39:34.549" v="7916"/>
          <ac:spMkLst>
            <pc:docMk/>
            <pc:sldMk cId="2400566881" sldId="314"/>
            <ac:spMk id="14" creationId="{F117E639-E550-4A84-BB36-F63BA1F9EB5F}"/>
          </ac:spMkLst>
        </pc:spChg>
        <pc:spChg chg="add mod">
          <ac:chgData name="Bailey, Mark" userId="4af62043-2aa7-4be2-b66a-b0eed234f46f" providerId="ADAL" clId="{0D25EA16-6BE8-457C-96D2-8EA3A803A57D}" dt="2021-06-21T14:43:27.296" v="7965" actId="1076"/>
          <ac:spMkLst>
            <pc:docMk/>
            <pc:sldMk cId="2400566881" sldId="314"/>
            <ac:spMk id="19" creationId="{2AB74D64-CAD7-4FA2-A555-52FD4E45527E}"/>
          </ac:spMkLst>
        </pc:spChg>
        <pc:spChg chg="add mod">
          <ac:chgData name="Bailey, Mark" userId="4af62043-2aa7-4be2-b66a-b0eed234f46f" providerId="ADAL" clId="{0D25EA16-6BE8-457C-96D2-8EA3A803A57D}" dt="2021-06-21T14:41:21.062" v="7935" actId="108"/>
          <ac:spMkLst>
            <pc:docMk/>
            <pc:sldMk cId="2400566881" sldId="314"/>
            <ac:spMk id="20" creationId="{E69E67D7-1C1C-4A27-8C69-4B6022E100D6}"/>
          </ac:spMkLst>
        </pc:spChg>
        <pc:spChg chg="add mod">
          <ac:chgData name="Bailey, Mark" userId="4af62043-2aa7-4be2-b66a-b0eed234f46f" providerId="ADAL" clId="{0D25EA16-6BE8-457C-96D2-8EA3A803A57D}" dt="2021-06-21T14:47:38.992" v="8053" actId="6549"/>
          <ac:spMkLst>
            <pc:docMk/>
            <pc:sldMk cId="2400566881" sldId="314"/>
            <ac:spMk id="21" creationId="{4D3A72E7-A3A6-44CC-A3B7-396E04BAAAF7}"/>
          </ac:spMkLst>
        </pc:spChg>
        <pc:spChg chg="add del mod">
          <ac:chgData name="Bailey, Mark" userId="4af62043-2aa7-4be2-b66a-b0eed234f46f" providerId="ADAL" clId="{0D25EA16-6BE8-457C-96D2-8EA3A803A57D}" dt="2021-06-21T14:41:43.333" v="7939" actId="478"/>
          <ac:spMkLst>
            <pc:docMk/>
            <pc:sldMk cId="2400566881" sldId="314"/>
            <ac:spMk id="22" creationId="{9F645F04-62CB-4581-B243-5318E77DACA0}"/>
          </ac:spMkLst>
        </pc:spChg>
        <pc:spChg chg="add del mod">
          <ac:chgData name="Bailey, Mark" userId="4af62043-2aa7-4be2-b66a-b0eed234f46f" providerId="ADAL" clId="{0D25EA16-6BE8-457C-96D2-8EA3A803A57D}" dt="2021-06-21T14:41:47.333" v="7940" actId="478"/>
          <ac:spMkLst>
            <pc:docMk/>
            <pc:sldMk cId="2400566881" sldId="314"/>
            <ac:spMk id="23" creationId="{927C2768-77DB-4E86-AFF8-304B59597F38}"/>
          </ac:spMkLst>
        </pc:spChg>
        <pc:spChg chg="add mod">
          <ac:chgData name="Bailey, Mark" userId="4af62043-2aa7-4be2-b66a-b0eed234f46f" providerId="ADAL" clId="{0D25EA16-6BE8-457C-96D2-8EA3A803A57D}" dt="2021-06-21T14:45:31.963" v="7993" actId="20577"/>
          <ac:spMkLst>
            <pc:docMk/>
            <pc:sldMk cId="2400566881" sldId="314"/>
            <ac:spMk id="24" creationId="{FBC69582-9A91-42BF-8626-5A82E78EC211}"/>
          </ac:spMkLst>
        </pc:spChg>
        <pc:picChg chg="add mod">
          <ac:chgData name="Bailey, Mark" userId="4af62043-2aa7-4be2-b66a-b0eed234f46f" providerId="ADAL" clId="{0D25EA16-6BE8-457C-96D2-8EA3A803A57D}" dt="2021-06-22T18:37:47.514" v="12631" actId="1076"/>
          <ac:picMkLst>
            <pc:docMk/>
            <pc:sldMk cId="2400566881" sldId="314"/>
            <ac:picMk id="15" creationId="{64695EC9-24EA-4A66-B3E5-CC6A50853BE3}"/>
          </ac:picMkLst>
        </pc:picChg>
        <pc:picChg chg="add mod">
          <ac:chgData name="Bailey, Mark" userId="4af62043-2aa7-4be2-b66a-b0eed234f46f" providerId="ADAL" clId="{0D25EA16-6BE8-457C-96D2-8EA3A803A57D}" dt="2021-06-21T14:47:59.584" v="8056" actId="1076"/>
          <ac:picMkLst>
            <pc:docMk/>
            <pc:sldMk cId="2400566881" sldId="314"/>
            <ac:picMk id="16" creationId="{994AD0D9-6D9B-4A6B-9D68-1AC18BB01814}"/>
          </ac:picMkLst>
        </pc:picChg>
        <pc:picChg chg="add mod">
          <ac:chgData name="Bailey, Mark" userId="4af62043-2aa7-4be2-b66a-b0eed234f46f" providerId="ADAL" clId="{0D25EA16-6BE8-457C-96D2-8EA3A803A57D}" dt="2021-06-21T14:47:48.616" v="8054" actId="1076"/>
          <ac:picMkLst>
            <pc:docMk/>
            <pc:sldMk cId="2400566881" sldId="314"/>
            <ac:picMk id="17" creationId="{98FAA1A3-696E-4973-8A61-4D6A52A1BB38}"/>
          </ac:picMkLst>
        </pc:picChg>
        <pc:picChg chg="add mod">
          <ac:chgData name="Bailey, Mark" userId="4af62043-2aa7-4be2-b66a-b0eed234f46f" providerId="ADAL" clId="{0D25EA16-6BE8-457C-96D2-8EA3A803A57D}" dt="2021-06-21T14:47:53.798" v="8055" actId="1076"/>
          <ac:picMkLst>
            <pc:docMk/>
            <pc:sldMk cId="2400566881" sldId="314"/>
            <ac:picMk id="18" creationId="{D6C24BDD-E8F7-4E07-B884-C3644A92AAE4}"/>
          </ac:picMkLst>
        </pc:picChg>
        <pc:cxnChg chg="add mod">
          <ac:chgData name="Bailey, Mark" userId="4af62043-2aa7-4be2-b66a-b0eed234f46f" providerId="ADAL" clId="{0D25EA16-6BE8-457C-96D2-8EA3A803A57D}" dt="2021-06-21T14:39:34.549" v="7916"/>
          <ac:cxnSpMkLst>
            <pc:docMk/>
            <pc:sldMk cId="2400566881" sldId="314"/>
            <ac:cxnSpMk id="10" creationId="{8FBA3D15-CAD8-4C40-81C3-22B71FC59966}"/>
          </ac:cxnSpMkLst>
        </pc:cxnChg>
      </pc:sldChg>
      <pc:sldChg chg="addSp modSp add mod ord modNotesTx">
        <pc:chgData name="Bailey, Mark" userId="4af62043-2aa7-4be2-b66a-b0eed234f46f" providerId="ADAL" clId="{0D25EA16-6BE8-457C-96D2-8EA3A803A57D}" dt="2021-06-22T19:02:13.156" v="12670" actId="20577"/>
        <pc:sldMkLst>
          <pc:docMk/>
          <pc:sldMk cId="2532819443" sldId="315"/>
        </pc:sldMkLst>
        <pc:spChg chg="mod">
          <ac:chgData name="Bailey, Mark" userId="4af62043-2aa7-4be2-b66a-b0eed234f46f" providerId="ADAL" clId="{0D25EA16-6BE8-457C-96D2-8EA3A803A57D}" dt="2021-06-22T18:21:54.888" v="12557" actId="113"/>
          <ac:spMkLst>
            <pc:docMk/>
            <pc:sldMk cId="2532819443" sldId="315"/>
            <ac:spMk id="8" creationId="{00000000-0000-0000-0000-000000000000}"/>
          </ac:spMkLst>
        </pc:spChg>
        <pc:picChg chg="add mod">
          <ac:chgData name="Bailey, Mark" userId="4af62043-2aa7-4be2-b66a-b0eed234f46f" providerId="ADAL" clId="{0D25EA16-6BE8-457C-96D2-8EA3A803A57D}" dt="2021-06-22T18:21:47.879" v="12556" actId="1076"/>
          <ac:picMkLst>
            <pc:docMk/>
            <pc:sldMk cId="2532819443" sldId="315"/>
            <ac:picMk id="3" creationId="{1F1A8062-A37E-443B-8F4E-8ADF52B0206A}"/>
          </ac:picMkLst>
        </pc:picChg>
      </pc:sldChg>
      <pc:sldChg chg="addSp modSp add mod ord modNotesTx">
        <pc:chgData name="Bailey, Mark" userId="4af62043-2aa7-4be2-b66a-b0eed234f46f" providerId="ADAL" clId="{0D25EA16-6BE8-457C-96D2-8EA3A803A57D}" dt="2021-06-22T19:06:06.980" v="12863" actId="20577"/>
        <pc:sldMkLst>
          <pc:docMk/>
          <pc:sldMk cId="2724665205" sldId="316"/>
        </pc:sldMkLst>
        <pc:spChg chg="mod">
          <ac:chgData name="Bailey, Mark" userId="4af62043-2aa7-4be2-b66a-b0eed234f46f" providerId="ADAL" clId="{0D25EA16-6BE8-457C-96D2-8EA3A803A57D}" dt="2021-06-22T18:27:21.496" v="12579" actId="113"/>
          <ac:spMkLst>
            <pc:docMk/>
            <pc:sldMk cId="2724665205" sldId="316"/>
            <ac:spMk id="8" creationId="{00000000-0000-0000-0000-000000000000}"/>
          </ac:spMkLst>
        </pc:spChg>
        <pc:picChg chg="add mod">
          <ac:chgData name="Bailey, Mark" userId="4af62043-2aa7-4be2-b66a-b0eed234f46f" providerId="ADAL" clId="{0D25EA16-6BE8-457C-96D2-8EA3A803A57D}" dt="2021-06-22T18:27:29.857" v="12580"/>
          <ac:picMkLst>
            <pc:docMk/>
            <pc:sldMk cId="2724665205" sldId="316"/>
            <ac:picMk id="4" creationId="{7B5BE124-2D43-46ED-8953-44573FDE1FB6}"/>
          </ac:picMkLst>
        </pc:picChg>
        <pc:picChg chg="add mod">
          <ac:chgData name="Bailey, Mark" userId="4af62043-2aa7-4be2-b66a-b0eed234f46f" providerId="ADAL" clId="{0D25EA16-6BE8-457C-96D2-8EA3A803A57D}" dt="2021-06-22T18:27:40.520" v="12582" actId="1076"/>
          <ac:picMkLst>
            <pc:docMk/>
            <pc:sldMk cId="2724665205" sldId="316"/>
            <ac:picMk id="5" creationId="{3C0018BD-492E-4FCF-8167-B9C3045C02C0}"/>
          </ac:picMkLst>
        </pc:picChg>
      </pc:sldChg>
      <pc:sldChg chg="addSp modSp add mod modNotesTx">
        <pc:chgData name="Bailey, Mark" userId="4af62043-2aa7-4be2-b66a-b0eed234f46f" providerId="ADAL" clId="{0D25EA16-6BE8-457C-96D2-8EA3A803A57D}" dt="2021-06-22T19:09:16.139" v="12992" actId="20577"/>
        <pc:sldMkLst>
          <pc:docMk/>
          <pc:sldMk cId="213339927" sldId="317"/>
        </pc:sldMkLst>
        <pc:spChg chg="mod">
          <ac:chgData name="Bailey, Mark" userId="4af62043-2aa7-4be2-b66a-b0eed234f46f" providerId="ADAL" clId="{0D25EA16-6BE8-457C-96D2-8EA3A803A57D}" dt="2021-06-22T18:28:21.181" v="12584" actId="113"/>
          <ac:spMkLst>
            <pc:docMk/>
            <pc:sldMk cId="213339927" sldId="317"/>
            <ac:spMk id="8" creationId="{00000000-0000-0000-0000-000000000000}"/>
          </ac:spMkLst>
        </pc:spChg>
        <pc:picChg chg="mod">
          <ac:chgData name="Bailey, Mark" userId="4af62043-2aa7-4be2-b66a-b0eed234f46f" providerId="ADAL" clId="{0D25EA16-6BE8-457C-96D2-8EA3A803A57D}" dt="2021-06-22T18:28:22.381" v="12585" actId="1076"/>
          <ac:picMkLst>
            <pc:docMk/>
            <pc:sldMk cId="213339927" sldId="317"/>
            <ac:picMk id="3" creationId="{1F1A8062-A37E-443B-8F4E-8ADF52B0206A}"/>
          </ac:picMkLst>
        </pc:picChg>
        <pc:picChg chg="add mod">
          <ac:chgData name="Bailey, Mark" userId="4af62043-2aa7-4be2-b66a-b0eed234f46f" providerId="ADAL" clId="{0D25EA16-6BE8-457C-96D2-8EA3A803A57D}" dt="2021-06-22T18:28:29.577" v="12587" actId="1076"/>
          <ac:picMkLst>
            <pc:docMk/>
            <pc:sldMk cId="213339927" sldId="317"/>
            <ac:picMk id="5" creationId="{5A3B8B59-533D-410A-A4F4-C13299C39731}"/>
          </ac:picMkLst>
        </pc:picChg>
        <pc:picChg chg="add mod">
          <ac:chgData name="Bailey, Mark" userId="4af62043-2aa7-4be2-b66a-b0eed234f46f" providerId="ADAL" clId="{0D25EA16-6BE8-457C-96D2-8EA3A803A57D}" dt="2021-06-22T18:28:40.439" v="12589" actId="1076"/>
          <ac:picMkLst>
            <pc:docMk/>
            <pc:sldMk cId="213339927" sldId="317"/>
            <ac:picMk id="6" creationId="{A1BBC9D1-4556-4BAA-A03C-580B153AC479}"/>
          </ac:picMkLst>
        </pc:picChg>
      </pc:sldChg>
      <pc:sldChg chg="addSp modSp add mod modNotesTx">
        <pc:chgData name="Bailey, Mark" userId="4af62043-2aa7-4be2-b66a-b0eed234f46f" providerId="ADAL" clId="{0D25EA16-6BE8-457C-96D2-8EA3A803A57D}" dt="2021-06-23T15:17:28.161" v="16737" actId="20577"/>
        <pc:sldMkLst>
          <pc:docMk/>
          <pc:sldMk cId="825214227" sldId="318"/>
        </pc:sldMkLst>
        <pc:spChg chg="mod">
          <ac:chgData name="Bailey, Mark" userId="4af62043-2aa7-4be2-b66a-b0eed234f46f" providerId="ADAL" clId="{0D25EA16-6BE8-457C-96D2-8EA3A803A57D}" dt="2021-06-22T18:28:59.198" v="12591" actId="113"/>
          <ac:spMkLst>
            <pc:docMk/>
            <pc:sldMk cId="825214227" sldId="318"/>
            <ac:spMk id="8" creationId="{00000000-0000-0000-0000-000000000000}"/>
          </ac:spMkLst>
        </pc:spChg>
        <pc:picChg chg="add mod">
          <ac:chgData name="Bailey, Mark" userId="4af62043-2aa7-4be2-b66a-b0eed234f46f" providerId="ADAL" clId="{0D25EA16-6BE8-457C-96D2-8EA3A803A57D}" dt="2021-06-22T18:29:40.992" v="12593" actId="1076"/>
          <ac:picMkLst>
            <pc:docMk/>
            <pc:sldMk cId="825214227" sldId="318"/>
            <ac:picMk id="5" creationId="{CEAF00C3-C4A7-45AB-9777-527184323A6A}"/>
          </ac:picMkLst>
        </pc:picChg>
        <pc:picChg chg="add mod">
          <ac:chgData name="Bailey, Mark" userId="4af62043-2aa7-4be2-b66a-b0eed234f46f" providerId="ADAL" clId="{0D25EA16-6BE8-457C-96D2-8EA3A803A57D}" dt="2021-06-22T18:29:49.125" v="12595" actId="1076"/>
          <ac:picMkLst>
            <pc:docMk/>
            <pc:sldMk cId="825214227" sldId="318"/>
            <ac:picMk id="6" creationId="{F51D9D46-A1C0-48CA-A007-D5863C7B2871}"/>
          </ac:picMkLst>
        </pc:picChg>
        <pc:picChg chg="add mod">
          <ac:chgData name="Bailey, Mark" userId="4af62043-2aa7-4be2-b66a-b0eed234f46f" providerId="ADAL" clId="{0D25EA16-6BE8-457C-96D2-8EA3A803A57D}" dt="2021-06-22T18:30:01.954" v="12597" actId="1076"/>
          <ac:picMkLst>
            <pc:docMk/>
            <pc:sldMk cId="825214227" sldId="318"/>
            <ac:picMk id="9" creationId="{27BE7C67-F7C9-40C6-8EC3-6050E82C1244}"/>
          </ac:picMkLst>
        </pc:picChg>
      </pc:sldChg>
      <pc:sldChg chg="addSp modSp add mod modNotesTx">
        <pc:chgData name="Bailey, Mark" userId="4af62043-2aa7-4be2-b66a-b0eed234f46f" providerId="ADAL" clId="{0D25EA16-6BE8-457C-96D2-8EA3A803A57D}" dt="2021-06-23T15:56:14.041" v="16970" actId="20577"/>
        <pc:sldMkLst>
          <pc:docMk/>
          <pc:sldMk cId="1002350565" sldId="319"/>
        </pc:sldMkLst>
        <pc:spChg chg="mod">
          <ac:chgData name="Bailey, Mark" userId="4af62043-2aa7-4be2-b66a-b0eed234f46f" providerId="ADAL" clId="{0D25EA16-6BE8-457C-96D2-8EA3A803A57D}" dt="2021-06-22T18:26:01.523" v="12570" actId="113"/>
          <ac:spMkLst>
            <pc:docMk/>
            <pc:sldMk cId="1002350565" sldId="319"/>
            <ac:spMk id="8" creationId="{00000000-0000-0000-0000-000000000000}"/>
          </ac:spMkLst>
        </pc:spChg>
        <pc:picChg chg="add mod">
          <ac:chgData name="Bailey, Mark" userId="4af62043-2aa7-4be2-b66a-b0eed234f46f" providerId="ADAL" clId="{0D25EA16-6BE8-457C-96D2-8EA3A803A57D}" dt="2021-06-22T18:26:09.135" v="12572" actId="1076"/>
          <ac:picMkLst>
            <pc:docMk/>
            <pc:sldMk cId="1002350565" sldId="319"/>
            <ac:picMk id="5" creationId="{58C4E72A-10CE-439C-9637-6FDD8CA2C0D4}"/>
          </ac:picMkLst>
        </pc:picChg>
        <pc:picChg chg="add mod">
          <ac:chgData name="Bailey, Mark" userId="4af62043-2aa7-4be2-b66a-b0eed234f46f" providerId="ADAL" clId="{0D25EA16-6BE8-457C-96D2-8EA3A803A57D}" dt="2021-06-22T18:26:14.363" v="12574" actId="1076"/>
          <ac:picMkLst>
            <pc:docMk/>
            <pc:sldMk cId="1002350565" sldId="319"/>
            <ac:picMk id="6" creationId="{FEF4029A-EC2A-4970-A193-51C03B3B0370}"/>
          </ac:picMkLst>
        </pc:picChg>
        <pc:picChg chg="add mod">
          <ac:chgData name="Bailey, Mark" userId="4af62043-2aa7-4be2-b66a-b0eed234f46f" providerId="ADAL" clId="{0D25EA16-6BE8-457C-96D2-8EA3A803A57D}" dt="2021-06-22T18:26:39.513" v="12576" actId="1076"/>
          <ac:picMkLst>
            <pc:docMk/>
            <pc:sldMk cId="1002350565" sldId="319"/>
            <ac:picMk id="9" creationId="{C3A44DA3-120C-451C-B3D6-3E1C8CF87E45}"/>
          </ac:picMkLst>
        </pc:picChg>
        <pc:picChg chg="add mod">
          <ac:chgData name="Bailey, Mark" userId="4af62043-2aa7-4be2-b66a-b0eed234f46f" providerId="ADAL" clId="{0D25EA16-6BE8-457C-96D2-8EA3A803A57D}" dt="2021-06-22T18:26:53.431" v="12578" actId="1076"/>
          <ac:picMkLst>
            <pc:docMk/>
            <pc:sldMk cId="1002350565" sldId="319"/>
            <ac:picMk id="10" creationId="{A21B0191-61E4-4CE5-AE5C-EC7972B8F2BC}"/>
          </ac:picMkLst>
        </pc:picChg>
      </pc:sldChg>
      <pc:sldChg chg="addSp delSp modSp add mod modNotesTx">
        <pc:chgData name="Bailey, Mark" userId="4af62043-2aa7-4be2-b66a-b0eed234f46f" providerId="ADAL" clId="{0D25EA16-6BE8-457C-96D2-8EA3A803A57D}" dt="2021-06-23T12:17:45.192" v="13369" actId="20577"/>
        <pc:sldMkLst>
          <pc:docMk/>
          <pc:sldMk cId="1120557241" sldId="320"/>
        </pc:sldMkLst>
        <pc:spChg chg="mod">
          <ac:chgData name="Bailey, Mark" userId="4af62043-2aa7-4be2-b66a-b0eed234f46f" providerId="ADAL" clId="{0D25EA16-6BE8-457C-96D2-8EA3A803A57D}" dt="2021-06-23T12:16:48.653" v="13330"/>
          <ac:spMkLst>
            <pc:docMk/>
            <pc:sldMk cId="1120557241" sldId="320"/>
            <ac:spMk id="2" creationId="{F73D4402-ECF9-4F93-BB33-AD35E69607E0}"/>
          </ac:spMkLst>
        </pc:spChg>
        <pc:picChg chg="add mod">
          <ac:chgData name="Bailey, Mark" userId="4af62043-2aa7-4be2-b66a-b0eed234f46f" providerId="ADAL" clId="{0D25EA16-6BE8-457C-96D2-8EA3A803A57D}" dt="2021-06-23T12:17:20.147" v="13335" actId="1076"/>
          <ac:picMkLst>
            <pc:docMk/>
            <pc:sldMk cId="1120557241" sldId="320"/>
            <ac:picMk id="1026" creationId="{C0931577-43DF-49A7-ABBE-6DF38560E8B4}"/>
          </ac:picMkLst>
        </pc:picChg>
        <pc:picChg chg="del">
          <ac:chgData name="Bailey, Mark" userId="4af62043-2aa7-4be2-b66a-b0eed234f46f" providerId="ADAL" clId="{0D25EA16-6BE8-457C-96D2-8EA3A803A57D}" dt="2021-06-22T21:35:32.853" v="13236" actId="478"/>
          <ac:picMkLst>
            <pc:docMk/>
            <pc:sldMk cId="1120557241" sldId="320"/>
            <ac:picMk id="9218" creationId="{D6CEAA19-68CF-4A6D-BA3D-B32C3715E9E8}"/>
          </ac:picMkLst>
        </pc:picChg>
      </pc:sldChg>
      <pc:sldChg chg="addSp modSp add mod modNotesTx">
        <pc:chgData name="Bailey, Mark" userId="4af62043-2aa7-4be2-b66a-b0eed234f46f" providerId="ADAL" clId="{0D25EA16-6BE8-457C-96D2-8EA3A803A57D}" dt="2021-06-23T12:19:02.872" v="13408" actId="20577"/>
        <pc:sldMkLst>
          <pc:docMk/>
          <pc:sldMk cId="4028050824" sldId="321"/>
        </pc:sldMkLst>
        <pc:spChg chg="mod">
          <ac:chgData name="Bailey, Mark" userId="4af62043-2aa7-4be2-b66a-b0eed234f46f" providerId="ADAL" clId="{0D25EA16-6BE8-457C-96D2-8EA3A803A57D}" dt="2021-06-23T12:18:21.523" v="13373" actId="6549"/>
          <ac:spMkLst>
            <pc:docMk/>
            <pc:sldMk cId="4028050824" sldId="321"/>
            <ac:spMk id="2" creationId="{F73D4402-ECF9-4F93-BB33-AD35E69607E0}"/>
          </ac:spMkLst>
        </pc:spChg>
        <pc:picChg chg="add mod">
          <ac:chgData name="Bailey, Mark" userId="4af62043-2aa7-4be2-b66a-b0eed234f46f" providerId="ADAL" clId="{0D25EA16-6BE8-457C-96D2-8EA3A803A57D}" dt="2021-06-23T12:18:44.219" v="13377" actId="1076"/>
          <ac:picMkLst>
            <pc:docMk/>
            <pc:sldMk cId="4028050824" sldId="321"/>
            <ac:picMk id="2050" creationId="{5A10E935-57B3-41ED-A77C-638B8F173169}"/>
          </ac:picMkLst>
        </pc:picChg>
      </pc:sldChg>
      <pc:sldChg chg="addSp modSp add mod modNotesTx">
        <pc:chgData name="Bailey, Mark" userId="4af62043-2aa7-4be2-b66a-b0eed234f46f" providerId="ADAL" clId="{0D25EA16-6BE8-457C-96D2-8EA3A803A57D}" dt="2021-06-23T12:20:28.657" v="13429" actId="20577"/>
        <pc:sldMkLst>
          <pc:docMk/>
          <pc:sldMk cId="1601326089" sldId="322"/>
        </pc:sldMkLst>
        <pc:spChg chg="mod">
          <ac:chgData name="Bailey, Mark" userId="4af62043-2aa7-4be2-b66a-b0eed234f46f" providerId="ADAL" clId="{0D25EA16-6BE8-457C-96D2-8EA3A803A57D}" dt="2021-06-23T12:19:58.334" v="13411" actId="11"/>
          <ac:spMkLst>
            <pc:docMk/>
            <pc:sldMk cId="1601326089" sldId="322"/>
            <ac:spMk id="2" creationId="{F73D4402-ECF9-4F93-BB33-AD35E69607E0}"/>
          </ac:spMkLst>
        </pc:spChg>
        <pc:picChg chg="add mod">
          <ac:chgData name="Bailey, Mark" userId="4af62043-2aa7-4be2-b66a-b0eed234f46f" providerId="ADAL" clId="{0D25EA16-6BE8-457C-96D2-8EA3A803A57D}" dt="2021-06-23T12:20:20.481" v="13413" actId="1076"/>
          <ac:picMkLst>
            <pc:docMk/>
            <pc:sldMk cId="1601326089" sldId="322"/>
            <ac:picMk id="3074" creationId="{2ACEF5DE-99EC-465F-8E83-92EFBEEC04FE}"/>
          </ac:picMkLst>
        </pc:picChg>
      </pc:sldChg>
      <pc:sldChg chg="addSp modSp add mod modNotesTx">
        <pc:chgData name="Bailey, Mark" userId="4af62043-2aa7-4be2-b66a-b0eed234f46f" providerId="ADAL" clId="{0D25EA16-6BE8-457C-96D2-8EA3A803A57D}" dt="2021-06-23T12:22:30.428" v="13453" actId="1076"/>
        <pc:sldMkLst>
          <pc:docMk/>
          <pc:sldMk cId="1792271535" sldId="323"/>
        </pc:sldMkLst>
        <pc:spChg chg="mod">
          <ac:chgData name="Bailey, Mark" userId="4af62043-2aa7-4be2-b66a-b0eed234f46f" providerId="ADAL" clId="{0D25EA16-6BE8-457C-96D2-8EA3A803A57D}" dt="2021-06-23T12:21:22.360" v="13450" actId="11"/>
          <ac:spMkLst>
            <pc:docMk/>
            <pc:sldMk cId="1792271535" sldId="323"/>
            <ac:spMk id="2" creationId="{F73D4402-ECF9-4F93-BB33-AD35E69607E0}"/>
          </ac:spMkLst>
        </pc:spChg>
        <pc:picChg chg="add mod">
          <ac:chgData name="Bailey, Mark" userId="4af62043-2aa7-4be2-b66a-b0eed234f46f" providerId="ADAL" clId="{0D25EA16-6BE8-457C-96D2-8EA3A803A57D}" dt="2021-06-23T12:22:30.428" v="13453" actId="1076"/>
          <ac:picMkLst>
            <pc:docMk/>
            <pc:sldMk cId="1792271535" sldId="323"/>
            <ac:picMk id="4098" creationId="{F665E73A-5DEF-4389-8AB8-C0AF6A7712AC}"/>
          </ac:picMkLst>
        </pc:picChg>
      </pc:sldChg>
      <pc:sldChg chg="addSp modSp add mod modNotesTx">
        <pc:chgData name="Bailey, Mark" userId="4af62043-2aa7-4be2-b66a-b0eed234f46f" providerId="ADAL" clId="{0D25EA16-6BE8-457C-96D2-8EA3A803A57D}" dt="2021-06-23T12:28:33.363" v="13726" actId="20577"/>
        <pc:sldMkLst>
          <pc:docMk/>
          <pc:sldMk cId="3140786655" sldId="324"/>
        </pc:sldMkLst>
        <pc:spChg chg="mod">
          <ac:chgData name="Bailey, Mark" userId="4af62043-2aa7-4be2-b66a-b0eed234f46f" providerId="ADAL" clId="{0D25EA16-6BE8-457C-96D2-8EA3A803A57D}" dt="2021-06-23T12:24:48.539" v="13477" actId="11"/>
          <ac:spMkLst>
            <pc:docMk/>
            <pc:sldMk cId="3140786655" sldId="324"/>
            <ac:spMk id="2" creationId="{F73D4402-ECF9-4F93-BB33-AD35E69607E0}"/>
          </ac:spMkLst>
        </pc:spChg>
        <pc:picChg chg="add mod">
          <ac:chgData name="Bailey, Mark" userId="4af62043-2aa7-4be2-b66a-b0eed234f46f" providerId="ADAL" clId="{0D25EA16-6BE8-457C-96D2-8EA3A803A57D}" dt="2021-06-23T12:25:10.736" v="13479" actId="1076"/>
          <ac:picMkLst>
            <pc:docMk/>
            <pc:sldMk cId="3140786655" sldId="324"/>
            <ac:picMk id="5122" creationId="{562A401E-BD99-4975-8B06-2384BAA4C586}"/>
          </ac:picMkLst>
        </pc:picChg>
      </pc:sldChg>
      <pc:sldChg chg="addSp delSp modSp add modNotesTx">
        <pc:chgData name="Bailey, Mark" userId="4af62043-2aa7-4be2-b66a-b0eed234f46f" providerId="ADAL" clId="{0D25EA16-6BE8-457C-96D2-8EA3A803A57D}" dt="2021-06-23T12:29:40.457" v="13784" actId="20577"/>
        <pc:sldMkLst>
          <pc:docMk/>
          <pc:sldMk cId="748343940" sldId="325"/>
        </pc:sldMkLst>
        <pc:spChg chg="del">
          <ac:chgData name="Bailey, Mark" userId="4af62043-2aa7-4be2-b66a-b0eed234f46f" providerId="ADAL" clId="{0D25EA16-6BE8-457C-96D2-8EA3A803A57D}" dt="2021-06-23T12:29:03.916" v="13727"/>
          <ac:spMkLst>
            <pc:docMk/>
            <pc:sldMk cId="748343940" sldId="325"/>
            <ac:spMk id="2" creationId="{F73D4402-ECF9-4F93-BB33-AD35E69607E0}"/>
          </ac:spMkLst>
        </pc:spChg>
        <pc:picChg chg="add mod">
          <ac:chgData name="Bailey, Mark" userId="4af62043-2aa7-4be2-b66a-b0eed234f46f" providerId="ADAL" clId="{0D25EA16-6BE8-457C-96D2-8EA3A803A57D}" dt="2021-06-23T12:29:11.283" v="13728" actId="1076"/>
          <ac:picMkLst>
            <pc:docMk/>
            <pc:sldMk cId="748343940" sldId="325"/>
            <ac:picMk id="6146" creationId="{41D8E500-7AC8-4A46-8EF8-98263A5BF5EC}"/>
          </ac:picMkLst>
        </pc:picChg>
      </pc:sldChg>
      <pc:sldChg chg="addSp modSp add mod modNotesTx">
        <pc:chgData name="Bailey, Mark" userId="4af62043-2aa7-4be2-b66a-b0eed234f46f" providerId="ADAL" clId="{0D25EA16-6BE8-457C-96D2-8EA3A803A57D}" dt="2021-06-23T12:31:51" v="13813" actId="20577"/>
        <pc:sldMkLst>
          <pc:docMk/>
          <pc:sldMk cId="3448113954" sldId="326"/>
        </pc:sldMkLst>
        <pc:spChg chg="mod">
          <ac:chgData name="Bailey, Mark" userId="4af62043-2aa7-4be2-b66a-b0eed234f46f" providerId="ADAL" clId="{0D25EA16-6BE8-457C-96D2-8EA3A803A57D}" dt="2021-06-23T12:31:34.398" v="13808" actId="20577"/>
          <ac:spMkLst>
            <pc:docMk/>
            <pc:sldMk cId="3448113954" sldId="326"/>
            <ac:spMk id="2" creationId="{F73D4402-ECF9-4F93-BB33-AD35E69607E0}"/>
          </ac:spMkLst>
        </pc:spChg>
        <pc:picChg chg="add mod">
          <ac:chgData name="Bailey, Mark" userId="4af62043-2aa7-4be2-b66a-b0eed234f46f" providerId="ADAL" clId="{0D25EA16-6BE8-457C-96D2-8EA3A803A57D}" dt="2021-06-23T12:31:39.435" v="13809" actId="1076"/>
          <ac:picMkLst>
            <pc:docMk/>
            <pc:sldMk cId="3448113954" sldId="326"/>
            <ac:picMk id="7170" creationId="{5854956E-8E52-4B66-9394-7DDC38C39925}"/>
          </ac:picMkLst>
        </pc:picChg>
      </pc:sldChg>
      <pc:sldChg chg="addSp modSp add mod modNotesTx">
        <pc:chgData name="Bailey, Mark" userId="4af62043-2aa7-4be2-b66a-b0eed234f46f" providerId="ADAL" clId="{0D25EA16-6BE8-457C-96D2-8EA3A803A57D}" dt="2021-06-23T12:37:49.947" v="14080" actId="20577"/>
        <pc:sldMkLst>
          <pc:docMk/>
          <pc:sldMk cId="3298675988" sldId="327"/>
        </pc:sldMkLst>
        <pc:spChg chg="mod">
          <ac:chgData name="Bailey, Mark" userId="4af62043-2aa7-4be2-b66a-b0eed234f46f" providerId="ADAL" clId="{0D25EA16-6BE8-457C-96D2-8EA3A803A57D}" dt="2021-06-23T12:34:23.220" v="13837" actId="20577"/>
          <ac:spMkLst>
            <pc:docMk/>
            <pc:sldMk cId="3298675988" sldId="327"/>
            <ac:spMk id="2" creationId="{F73D4402-ECF9-4F93-BB33-AD35E69607E0}"/>
          </ac:spMkLst>
        </pc:spChg>
        <pc:picChg chg="add mod">
          <ac:chgData name="Bailey, Mark" userId="4af62043-2aa7-4be2-b66a-b0eed234f46f" providerId="ADAL" clId="{0D25EA16-6BE8-457C-96D2-8EA3A803A57D}" dt="2021-06-23T12:34:33.880" v="13839" actId="1076"/>
          <ac:picMkLst>
            <pc:docMk/>
            <pc:sldMk cId="3298675988" sldId="327"/>
            <ac:picMk id="8194" creationId="{A1348CEE-7A13-499C-9F68-8ACD91BC9462}"/>
          </ac:picMkLst>
        </pc:picChg>
      </pc:sldChg>
      <pc:sldChg chg="addSp modSp add mod modNotesTx">
        <pc:chgData name="Bailey, Mark" userId="4af62043-2aa7-4be2-b66a-b0eed234f46f" providerId="ADAL" clId="{0D25EA16-6BE8-457C-96D2-8EA3A803A57D}" dt="2021-06-23T12:41:51.647" v="14394" actId="20577"/>
        <pc:sldMkLst>
          <pc:docMk/>
          <pc:sldMk cId="2573409134" sldId="328"/>
        </pc:sldMkLst>
        <pc:spChg chg="mod">
          <ac:chgData name="Bailey, Mark" userId="4af62043-2aa7-4be2-b66a-b0eed234f46f" providerId="ADAL" clId="{0D25EA16-6BE8-457C-96D2-8EA3A803A57D}" dt="2021-06-23T12:39:29.998" v="14105" actId="11"/>
          <ac:spMkLst>
            <pc:docMk/>
            <pc:sldMk cId="2573409134" sldId="328"/>
            <ac:spMk id="2" creationId="{F73D4402-ECF9-4F93-BB33-AD35E69607E0}"/>
          </ac:spMkLst>
        </pc:spChg>
        <pc:picChg chg="add mod">
          <ac:chgData name="Bailey, Mark" userId="4af62043-2aa7-4be2-b66a-b0eed234f46f" providerId="ADAL" clId="{0D25EA16-6BE8-457C-96D2-8EA3A803A57D}" dt="2021-06-23T12:39:40.849" v="14107" actId="1076"/>
          <ac:picMkLst>
            <pc:docMk/>
            <pc:sldMk cId="2573409134" sldId="328"/>
            <ac:picMk id="9218" creationId="{5DD58952-F31D-4A61-8AFF-55EE2009DA9A}"/>
          </ac:picMkLst>
        </pc:picChg>
      </pc:sldChg>
      <pc:sldChg chg="addSp modSp add mod modNotesTx">
        <pc:chgData name="Bailey, Mark" userId="4af62043-2aa7-4be2-b66a-b0eed234f46f" providerId="ADAL" clId="{0D25EA16-6BE8-457C-96D2-8EA3A803A57D}" dt="2021-06-23T12:43:29.297" v="14492" actId="20577"/>
        <pc:sldMkLst>
          <pc:docMk/>
          <pc:sldMk cId="1935257955" sldId="329"/>
        </pc:sldMkLst>
        <pc:spChg chg="mod">
          <ac:chgData name="Bailey, Mark" userId="4af62043-2aa7-4be2-b66a-b0eed234f46f" providerId="ADAL" clId="{0D25EA16-6BE8-457C-96D2-8EA3A803A57D}" dt="2021-06-23T12:42:34.619" v="14415" actId="11"/>
          <ac:spMkLst>
            <pc:docMk/>
            <pc:sldMk cId="1935257955" sldId="329"/>
            <ac:spMk id="2" creationId="{F73D4402-ECF9-4F93-BB33-AD35E69607E0}"/>
          </ac:spMkLst>
        </pc:spChg>
        <pc:picChg chg="add mod">
          <ac:chgData name="Bailey, Mark" userId="4af62043-2aa7-4be2-b66a-b0eed234f46f" providerId="ADAL" clId="{0D25EA16-6BE8-457C-96D2-8EA3A803A57D}" dt="2021-06-23T12:42:48.305" v="14417" actId="1076"/>
          <ac:picMkLst>
            <pc:docMk/>
            <pc:sldMk cId="1935257955" sldId="329"/>
            <ac:picMk id="10242" creationId="{7AD94E6F-FD39-4764-A873-62301DD17A77}"/>
          </ac:picMkLst>
        </pc:picChg>
      </pc:sldChg>
      <pc:sldChg chg="addSp modSp add mod modNotesTx">
        <pc:chgData name="Bailey, Mark" userId="4af62043-2aa7-4be2-b66a-b0eed234f46f" providerId="ADAL" clId="{0D25EA16-6BE8-457C-96D2-8EA3A803A57D}" dt="2021-06-23T12:46:29.147" v="14649" actId="20577"/>
        <pc:sldMkLst>
          <pc:docMk/>
          <pc:sldMk cId="1975187049" sldId="330"/>
        </pc:sldMkLst>
        <pc:spChg chg="mod">
          <ac:chgData name="Bailey, Mark" userId="4af62043-2aa7-4be2-b66a-b0eed234f46f" providerId="ADAL" clId="{0D25EA16-6BE8-457C-96D2-8EA3A803A57D}" dt="2021-06-23T12:44:23.839" v="14495" actId="11"/>
          <ac:spMkLst>
            <pc:docMk/>
            <pc:sldMk cId="1975187049" sldId="330"/>
            <ac:spMk id="2" creationId="{F73D4402-ECF9-4F93-BB33-AD35E69607E0}"/>
          </ac:spMkLst>
        </pc:spChg>
        <pc:picChg chg="add mod">
          <ac:chgData name="Bailey, Mark" userId="4af62043-2aa7-4be2-b66a-b0eed234f46f" providerId="ADAL" clId="{0D25EA16-6BE8-457C-96D2-8EA3A803A57D}" dt="2021-06-23T12:44:35.560" v="14497" actId="1076"/>
          <ac:picMkLst>
            <pc:docMk/>
            <pc:sldMk cId="1975187049" sldId="330"/>
            <ac:picMk id="11266" creationId="{0F24A69E-465F-4E72-A8C9-386F63808259}"/>
          </ac:picMkLst>
        </pc:picChg>
      </pc:sldChg>
      <pc:sldChg chg="addSp modSp add mod modNotesTx">
        <pc:chgData name="Bailey, Mark" userId="4af62043-2aa7-4be2-b66a-b0eed234f46f" providerId="ADAL" clId="{0D25EA16-6BE8-457C-96D2-8EA3A803A57D}" dt="2021-06-23T12:47:52.714" v="14683" actId="20577"/>
        <pc:sldMkLst>
          <pc:docMk/>
          <pc:sldMk cId="1628697859" sldId="331"/>
        </pc:sldMkLst>
        <pc:spChg chg="mod">
          <ac:chgData name="Bailey, Mark" userId="4af62043-2aa7-4be2-b66a-b0eed234f46f" providerId="ADAL" clId="{0D25EA16-6BE8-457C-96D2-8EA3A803A57D}" dt="2021-06-23T12:47:22.202" v="14663" actId="20577"/>
          <ac:spMkLst>
            <pc:docMk/>
            <pc:sldMk cId="1628697859" sldId="331"/>
            <ac:spMk id="2" creationId="{F73D4402-ECF9-4F93-BB33-AD35E69607E0}"/>
          </ac:spMkLst>
        </pc:spChg>
        <pc:picChg chg="add mod">
          <ac:chgData name="Bailey, Mark" userId="4af62043-2aa7-4be2-b66a-b0eed234f46f" providerId="ADAL" clId="{0D25EA16-6BE8-457C-96D2-8EA3A803A57D}" dt="2021-06-23T12:47:32.120" v="14665" actId="1076"/>
          <ac:picMkLst>
            <pc:docMk/>
            <pc:sldMk cId="1628697859" sldId="331"/>
            <ac:picMk id="12290" creationId="{0160C22D-EDDE-4AFF-94E5-1A0B82681A95}"/>
          </ac:picMkLst>
        </pc:picChg>
      </pc:sldChg>
      <pc:sldChg chg="addSp modSp add mod modNotesTx">
        <pc:chgData name="Bailey, Mark" userId="4af62043-2aa7-4be2-b66a-b0eed234f46f" providerId="ADAL" clId="{0D25EA16-6BE8-457C-96D2-8EA3A803A57D}" dt="2021-06-23T12:50:17.354" v="14900" actId="20577"/>
        <pc:sldMkLst>
          <pc:docMk/>
          <pc:sldMk cId="2249188371" sldId="332"/>
        </pc:sldMkLst>
        <pc:spChg chg="mod">
          <ac:chgData name="Bailey, Mark" userId="4af62043-2aa7-4be2-b66a-b0eed234f46f" providerId="ADAL" clId="{0D25EA16-6BE8-457C-96D2-8EA3A803A57D}" dt="2021-06-23T12:49:13.091" v="14704" actId="15"/>
          <ac:spMkLst>
            <pc:docMk/>
            <pc:sldMk cId="2249188371" sldId="332"/>
            <ac:spMk id="2" creationId="{F73D4402-ECF9-4F93-BB33-AD35E69607E0}"/>
          </ac:spMkLst>
        </pc:spChg>
        <pc:picChg chg="add mod">
          <ac:chgData name="Bailey, Mark" userId="4af62043-2aa7-4be2-b66a-b0eed234f46f" providerId="ADAL" clId="{0D25EA16-6BE8-457C-96D2-8EA3A803A57D}" dt="2021-06-23T12:49:23.782" v="14706" actId="1076"/>
          <ac:picMkLst>
            <pc:docMk/>
            <pc:sldMk cId="2249188371" sldId="332"/>
            <ac:picMk id="13314" creationId="{02E52C40-5917-4F5F-9F2B-EF0D811F4CB8}"/>
          </ac:picMkLst>
        </pc:picChg>
      </pc:sldChg>
      <pc:sldChg chg="addSp modSp add mod modNotesTx">
        <pc:chgData name="Bailey, Mark" userId="4af62043-2aa7-4be2-b66a-b0eed234f46f" providerId="ADAL" clId="{0D25EA16-6BE8-457C-96D2-8EA3A803A57D}" dt="2021-06-23T12:51:42.587" v="14989" actId="6549"/>
        <pc:sldMkLst>
          <pc:docMk/>
          <pc:sldMk cId="1123643683" sldId="333"/>
        </pc:sldMkLst>
        <pc:spChg chg="mod">
          <ac:chgData name="Bailey, Mark" userId="4af62043-2aa7-4be2-b66a-b0eed234f46f" providerId="ADAL" clId="{0D25EA16-6BE8-457C-96D2-8EA3A803A57D}" dt="2021-06-23T12:51:42.587" v="14989" actId="6549"/>
          <ac:spMkLst>
            <pc:docMk/>
            <pc:sldMk cId="1123643683" sldId="333"/>
            <ac:spMk id="2" creationId="{F73D4402-ECF9-4F93-BB33-AD35E69607E0}"/>
          </ac:spMkLst>
        </pc:spChg>
        <pc:picChg chg="add mod">
          <ac:chgData name="Bailey, Mark" userId="4af62043-2aa7-4be2-b66a-b0eed234f46f" providerId="ADAL" clId="{0D25EA16-6BE8-457C-96D2-8EA3A803A57D}" dt="2021-06-23T12:51:04.273" v="14906" actId="1076"/>
          <ac:picMkLst>
            <pc:docMk/>
            <pc:sldMk cId="1123643683" sldId="333"/>
            <ac:picMk id="14338" creationId="{38F2A267-D136-472A-AD8E-9005426F9D8B}"/>
          </ac:picMkLst>
        </pc:picChg>
      </pc:sldChg>
      <pc:sldChg chg="addSp modSp add mod modNotesTx">
        <pc:chgData name="Bailey, Mark" userId="4af62043-2aa7-4be2-b66a-b0eed234f46f" providerId="ADAL" clId="{0D25EA16-6BE8-457C-96D2-8EA3A803A57D}" dt="2021-06-23T12:58:19.989" v="15059" actId="20577"/>
        <pc:sldMkLst>
          <pc:docMk/>
          <pc:sldMk cId="3292022086" sldId="334"/>
        </pc:sldMkLst>
        <pc:spChg chg="mod">
          <ac:chgData name="Bailey, Mark" userId="4af62043-2aa7-4be2-b66a-b0eed234f46f" providerId="ADAL" clId="{0D25EA16-6BE8-457C-96D2-8EA3A803A57D}" dt="2021-06-23T12:55:36.274" v="14994" actId="11"/>
          <ac:spMkLst>
            <pc:docMk/>
            <pc:sldMk cId="3292022086" sldId="334"/>
            <ac:spMk id="2" creationId="{F73D4402-ECF9-4F93-BB33-AD35E69607E0}"/>
          </ac:spMkLst>
        </pc:spChg>
        <pc:picChg chg="add mod">
          <ac:chgData name="Bailey, Mark" userId="4af62043-2aa7-4be2-b66a-b0eed234f46f" providerId="ADAL" clId="{0D25EA16-6BE8-457C-96D2-8EA3A803A57D}" dt="2021-06-23T12:56:06.646" v="14997" actId="1076"/>
          <ac:picMkLst>
            <pc:docMk/>
            <pc:sldMk cId="3292022086" sldId="334"/>
            <ac:picMk id="15362" creationId="{C2D49AF8-C97F-4ABF-B8D3-3282028243C9}"/>
          </ac:picMkLst>
        </pc:picChg>
      </pc:sldChg>
      <pc:sldChg chg="addSp modSp add mod modNotesTx">
        <pc:chgData name="Bailey, Mark" userId="4af62043-2aa7-4be2-b66a-b0eed234f46f" providerId="ADAL" clId="{0D25EA16-6BE8-457C-96D2-8EA3A803A57D}" dt="2021-06-23T12:59:45.259" v="15068" actId="1076"/>
        <pc:sldMkLst>
          <pc:docMk/>
          <pc:sldMk cId="626020726" sldId="335"/>
        </pc:sldMkLst>
        <pc:spChg chg="mod">
          <ac:chgData name="Bailey, Mark" userId="4af62043-2aa7-4be2-b66a-b0eed234f46f" providerId="ADAL" clId="{0D25EA16-6BE8-457C-96D2-8EA3A803A57D}" dt="2021-06-23T12:58:51.552" v="15063" actId="11"/>
          <ac:spMkLst>
            <pc:docMk/>
            <pc:sldMk cId="626020726" sldId="335"/>
            <ac:spMk id="2" creationId="{F73D4402-ECF9-4F93-BB33-AD35E69607E0}"/>
          </ac:spMkLst>
        </pc:spChg>
        <pc:picChg chg="add mod">
          <ac:chgData name="Bailey, Mark" userId="4af62043-2aa7-4be2-b66a-b0eed234f46f" providerId="ADAL" clId="{0D25EA16-6BE8-457C-96D2-8EA3A803A57D}" dt="2021-06-23T12:59:45.259" v="15068" actId="1076"/>
          <ac:picMkLst>
            <pc:docMk/>
            <pc:sldMk cId="626020726" sldId="335"/>
            <ac:picMk id="16386" creationId="{7662EFC8-8FD7-4F0C-A581-1643715E9237}"/>
          </ac:picMkLst>
        </pc:picChg>
      </pc:sldChg>
      <pc:sldChg chg="addSp modSp add mod modNotesTx">
        <pc:chgData name="Bailey, Mark" userId="4af62043-2aa7-4be2-b66a-b0eed234f46f" providerId="ADAL" clId="{0D25EA16-6BE8-457C-96D2-8EA3A803A57D}" dt="2021-06-23T13:03:13.493" v="15131" actId="20577"/>
        <pc:sldMkLst>
          <pc:docMk/>
          <pc:sldMk cId="3323022082" sldId="336"/>
        </pc:sldMkLst>
        <pc:spChg chg="mod">
          <ac:chgData name="Bailey, Mark" userId="4af62043-2aa7-4be2-b66a-b0eed234f46f" providerId="ADAL" clId="{0D25EA16-6BE8-457C-96D2-8EA3A803A57D}" dt="2021-06-23T13:01:51.476" v="15100" actId="11"/>
          <ac:spMkLst>
            <pc:docMk/>
            <pc:sldMk cId="3323022082" sldId="336"/>
            <ac:spMk id="2" creationId="{F73D4402-ECF9-4F93-BB33-AD35E69607E0}"/>
          </ac:spMkLst>
        </pc:spChg>
        <pc:picChg chg="add mod">
          <ac:chgData name="Bailey, Mark" userId="4af62043-2aa7-4be2-b66a-b0eed234f46f" providerId="ADAL" clId="{0D25EA16-6BE8-457C-96D2-8EA3A803A57D}" dt="2021-06-23T13:02:01.569" v="15102" actId="1076"/>
          <ac:picMkLst>
            <pc:docMk/>
            <pc:sldMk cId="3323022082" sldId="336"/>
            <ac:picMk id="17410" creationId="{9E631590-8708-487F-BC71-1E8E96CA2F63}"/>
          </ac:picMkLst>
        </pc:picChg>
      </pc:sldChg>
      <pc:sldChg chg="addSp modSp add mod modNotesTx">
        <pc:chgData name="Bailey, Mark" userId="4af62043-2aa7-4be2-b66a-b0eed234f46f" providerId="ADAL" clId="{0D25EA16-6BE8-457C-96D2-8EA3A803A57D}" dt="2021-06-23T13:04:01.298" v="15161" actId="20577"/>
        <pc:sldMkLst>
          <pc:docMk/>
          <pc:sldMk cId="2594273672" sldId="337"/>
        </pc:sldMkLst>
        <pc:spChg chg="mod">
          <ac:chgData name="Bailey, Mark" userId="4af62043-2aa7-4be2-b66a-b0eed234f46f" providerId="ADAL" clId="{0D25EA16-6BE8-457C-96D2-8EA3A803A57D}" dt="2021-06-23T13:03:47.826" v="15146" actId="11"/>
          <ac:spMkLst>
            <pc:docMk/>
            <pc:sldMk cId="2594273672" sldId="337"/>
            <ac:spMk id="2" creationId="{F73D4402-ECF9-4F93-BB33-AD35E69607E0}"/>
          </ac:spMkLst>
        </pc:spChg>
        <pc:picChg chg="add">
          <ac:chgData name="Bailey, Mark" userId="4af62043-2aa7-4be2-b66a-b0eed234f46f" providerId="ADAL" clId="{0D25EA16-6BE8-457C-96D2-8EA3A803A57D}" dt="2021-06-23T13:03:53.788" v="15147"/>
          <ac:picMkLst>
            <pc:docMk/>
            <pc:sldMk cId="2594273672" sldId="337"/>
            <ac:picMk id="18434" creationId="{250C280E-ABFF-42C1-87AD-0D25CA68D3C1}"/>
          </ac:picMkLst>
        </pc:picChg>
      </pc:sldChg>
      <pc:sldChg chg="addSp modSp add mod modNotesTx">
        <pc:chgData name="Bailey, Mark" userId="4af62043-2aa7-4be2-b66a-b0eed234f46f" providerId="ADAL" clId="{0D25EA16-6BE8-457C-96D2-8EA3A803A57D}" dt="2021-06-23T13:38:33.719" v="15487" actId="20577"/>
        <pc:sldMkLst>
          <pc:docMk/>
          <pc:sldMk cId="1664692973" sldId="338"/>
        </pc:sldMkLst>
        <pc:spChg chg="mod">
          <ac:chgData name="Bailey, Mark" userId="4af62043-2aa7-4be2-b66a-b0eed234f46f" providerId="ADAL" clId="{0D25EA16-6BE8-457C-96D2-8EA3A803A57D}" dt="2021-06-23T13:05:03.306" v="15191" actId="11"/>
          <ac:spMkLst>
            <pc:docMk/>
            <pc:sldMk cId="1664692973" sldId="338"/>
            <ac:spMk id="2" creationId="{F73D4402-ECF9-4F93-BB33-AD35E69607E0}"/>
          </ac:spMkLst>
        </pc:spChg>
        <pc:picChg chg="add mod">
          <ac:chgData name="Bailey, Mark" userId="4af62043-2aa7-4be2-b66a-b0eed234f46f" providerId="ADAL" clId="{0D25EA16-6BE8-457C-96D2-8EA3A803A57D}" dt="2021-06-23T13:06:52.505" v="15193" actId="1076"/>
          <ac:picMkLst>
            <pc:docMk/>
            <pc:sldMk cId="1664692973" sldId="338"/>
            <ac:picMk id="19458" creationId="{F5878E33-EFFF-4B97-A239-0A107CBAB1BB}"/>
          </ac:picMkLst>
        </pc:picChg>
      </pc:sldChg>
      <pc:sldChg chg="addSp modSp add mod modNotesTx">
        <pc:chgData name="Bailey, Mark" userId="4af62043-2aa7-4be2-b66a-b0eed234f46f" providerId="ADAL" clId="{0D25EA16-6BE8-457C-96D2-8EA3A803A57D}" dt="2021-06-23T13:32:02.944" v="15252" actId="11"/>
        <pc:sldMkLst>
          <pc:docMk/>
          <pc:sldMk cId="4195537633" sldId="339"/>
        </pc:sldMkLst>
        <pc:spChg chg="mod">
          <ac:chgData name="Bailey, Mark" userId="4af62043-2aa7-4be2-b66a-b0eed234f46f" providerId="ADAL" clId="{0D25EA16-6BE8-457C-96D2-8EA3A803A57D}" dt="2021-06-23T13:32:02.944" v="15252" actId="11"/>
          <ac:spMkLst>
            <pc:docMk/>
            <pc:sldMk cId="4195537633" sldId="339"/>
            <ac:spMk id="2" creationId="{F73D4402-ECF9-4F93-BB33-AD35E69607E0}"/>
          </ac:spMkLst>
        </pc:spChg>
        <pc:picChg chg="add">
          <ac:chgData name="Bailey, Mark" userId="4af62043-2aa7-4be2-b66a-b0eed234f46f" providerId="ADAL" clId="{0D25EA16-6BE8-457C-96D2-8EA3A803A57D}" dt="2021-06-23T13:31:03.080" v="15232"/>
          <ac:picMkLst>
            <pc:docMk/>
            <pc:sldMk cId="4195537633" sldId="339"/>
            <ac:picMk id="20482" creationId="{16E65F7A-3EA9-42EB-AB59-46ADF63C3AEC}"/>
          </ac:picMkLst>
        </pc:picChg>
      </pc:sldChg>
      <pc:sldChg chg="addSp modSp add mod modNotesTx">
        <pc:chgData name="Bailey, Mark" userId="4af62043-2aa7-4be2-b66a-b0eed234f46f" providerId="ADAL" clId="{0D25EA16-6BE8-457C-96D2-8EA3A803A57D}" dt="2021-06-23T13:32:58.407" v="15258"/>
        <pc:sldMkLst>
          <pc:docMk/>
          <pc:sldMk cId="2662073780" sldId="340"/>
        </pc:sldMkLst>
        <pc:spChg chg="mod">
          <ac:chgData name="Bailey, Mark" userId="4af62043-2aa7-4be2-b66a-b0eed234f46f" providerId="ADAL" clId="{0D25EA16-6BE8-457C-96D2-8EA3A803A57D}" dt="2021-06-23T13:32:41.718" v="15256" actId="11"/>
          <ac:spMkLst>
            <pc:docMk/>
            <pc:sldMk cId="2662073780" sldId="340"/>
            <ac:spMk id="2" creationId="{F73D4402-ECF9-4F93-BB33-AD35E69607E0}"/>
          </ac:spMkLst>
        </pc:spChg>
        <pc:picChg chg="add">
          <ac:chgData name="Bailey, Mark" userId="4af62043-2aa7-4be2-b66a-b0eed234f46f" providerId="ADAL" clId="{0D25EA16-6BE8-457C-96D2-8EA3A803A57D}" dt="2021-06-23T13:32:58.407" v="15258"/>
          <ac:picMkLst>
            <pc:docMk/>
            <pc:sldMk cId="2662073780" sldId="340"/>
            <ac:picMk id="21506" creationId="{ADB7538F-943B-47C1-86C5-509445E5EAD8}"/>
          </ac:picMkLst>
        </pc:picChg>
      </pc:sldChg>
      <pc:sldChg chg="addSp modSp add mod modNotesTx">
        <pc:chgData name="Bailey, Mark" userId="4af62043-2aa7-4be2-b66a-b0eed234f46f" providerId="ADAL" clId="{0D25EA16-6BE8-457C-96D2-8EA3A803A57D}" dt="2021-06-23T13:34:55.150" v="15360" actId="20577"/>
        <pc:sldMkLst>
          <pc:docMk/>
          <pc:sldMk cId="3479377377" sldId="341"/>
        </pc:sldMkLst>
        <pc:spChg chg="mod">
          <ac:chgData name="Bailey, Mark" userId="4af62043-2aa7-4be2-b66a-b0eed234f46f" providerId="ADAL" clId="{0D25EA16-6BE8-457C-96D2-8EA3A803A57D}" dt="2021-06-23T13:33:55.463" v="15265" actId="11"/>
          <ac:spMkLst>
            <pc:docMk/>
            <pc:sldMk cId="3479377377" sldId="341"/>
            <ac:spMk id="2" creationId="{F73D4402-ECF9-4F93-BB33-AD35E69607E0}"/>
          </ac:spMkLst>
        </pc:spChg>
        <pc:picChg chg="add">
          <ac:chgData name="Bailey, Mark" userId="4af62043-2aa7-4be2-b66a-b0eed234f46f" providerId="ADAL" clId="{0D25EA16-6BE8-457C-96D2-8EA3A803A57D}" dt="2021-06-23T13:34:12.711" v="15267"/>
          <ac:picMkLst>
            <pc:docMk/>
            <pc:sldMk cId="3479377377" sldId="341"/>
            <ac:picMk id="22530" creationId="{665E5DC4-9C89-4B08-B2FA-38F94057F6A6}"/>
          </ac:picMkLst>
        </pc:picChg>
      </pc:sldChg>
      <pc:sldChg chg="addSp modSp add mod modNotesTx">
        <pc:chgData name="Bailey, Mark" userId="4af62043-2aa7-4be2-b66a-b0eed234f46f" providerId="ADAL" clId="{0D25EA16-6BE8-457C-96D2-8EA3A803A57D}" dt="2021-06-23T13:37:05.301" v="15379"/>
        <pc:sldMkLst>
          <pc:docMk/>
          <pc:sldMk cId="4061288956" sldId="342"/>
        </pc:sldMkLst>
        <pc:spChg chg="mod">
          <ac:chgData name="Bailey, Mark" userId="4af62043-2aa7-4be2-b66a-b0eed234f46f" providerId="ADAL" clId="{0D25EA16-6BE8-457C-96D2-8EA3A803A57D}" dt="2021-06-23T13:36:23.570" v="15363" actId="11"/>
          <ac:spMkLst>
            <pc:docMk/>
            <pc:sldMk cId="4061288956" sldId="342"/>
            <ac:spMk id="2" creationId="{F73D4402-ECF9-4F93-BB33-AD35E69607E0}"/>
          </ac:spMkLst>
        </pc:spChg>
        <pc:picChg chg="add">
          <ac:chgData name="Bailey, Mark" userId="4af62043-2aa7-4be2-b66a-b0eed234f46f" providerId="ADAL" clId="{0D25EA16-6BE8-457C-96D2-8EA3A803A57D}" dt="2021-06-23T13:37:05.301" v="15379"/>
          <ac:picMkLst>
            <pc:docMk/>
            <pc:sldMk cId="4061288956" sldId="342"/>
            <ac:picMk id="23554" creationId="{FCBB5EB0-3641-4D74-945A-548957C5C0B1}"/>
          </ac:picMkLst>
        </pc:picChg>
      </pc:sldChg>
      <pc:sldChg chg="addSp delSp modSp add mod modNotesTx">
        <pc:chgData name="Bailey, Mark" userId="4af62043-2aa7-4be2-b66a-b0eed234f46f" providerId="ADAL" clId="{0D25EA16-6BE8-457C-96D2-8EA3A803A57D}" dt="2021-06-23T14:21:40.159" v="15911" actId="20577"/>
        <pc:sldMkLst>
          <pc:docMk/>
          <pc:sldMk cId="1668745538" sldId="343"/>
        </pc:sldMkLst>
        <pc:spChg chg="del">
          <ac:chgData name="Bailey, Mark" userId="4af62043-2aa7-4be2-b66a-b0eed234f46f" providerId="ADAL" clId="{0D25EA16-6BE8-457C-96D2-8EA3A803A57D}" dt="2021-06-23T14:19:02.436" v="15678"/>
          <ac:spMkLst>
            <pc:docMk/>
            <pc:sldMk cId="1668745538" sldId="343"/>
            <ac:spMk id="2" creationId="{F73D4402-ECF9-4F93-BB33-AD35E69607E0}"/>
          </ac:spMkLst>
        </pc:spChg>
        <pc:graphicFrameChg chg="add mod modGraphic">
          <ac:chgData name="Bailey, Mark" userId="4af62043-2aa7-4be2-b66a-b0eed234f46f" providerId="ADAL" clId="{0D25EA16-6BE8-457C-96D2-8EA3A803A57D}" dt="2021-06-23T14:19:08.954" v="15679" actId="14100"/>
          <ac:graphicFrameMkLst>
            <pc:docMk/>
            <pc:sldMk cId="1668745538" sldId="343"/>
            <ac:graphicFrameMk id="3" creationId="{F58FDA4D-0983-4165-B7D2-F5263808B051}"/>
          </ac:graphicFrameMkLst>
        </pc:graphicFrameChg>
      </pc:sldChg>
      <pc:sldChg chg="addSp modSp add mod modNotesTx">
        <pc:chgData name="Bailey, Mark" userId="4af62043-2aa7-4be2-b66a-b0eed234f46f" providerId="ADAL" clId="{0D25EA16-6BE8-457C-96D2-8EA3A803A57D}" dt="2021-06-23T14:27:03.681" v="16363" actId="20577"/>
        <pc:sldMkLst>
          <pc:docMk/>
          <pc:sldMk cId="3815390842" sldId="344"/>
        </pc:sldMkLst>
        <pc:spChg chg="mod">
          <ac:chgData name="Bailey, Mark" userId="4af62043-2aa7-4be2-b66a-b0eed234f46f" providerId="ADAL" clId="{0D25EA16-6BE8-457C-96D2-8EA3A803A57D}" dt="2021-06-23T14:23:18.173" v="15914" actId="11"/>
          <ac:spMkLst>
            <pc:docMk/>
            <pc:sldMk cId="3815390842" sldId="344"/>
            <ac:spMk id="2" creationId="{F73D4402-ECF9-4F93-BB33-AD35E69607E0}"/>
          </ac:spMkLst>
        </pc:spChg>
        <pc:picChg chg="add">
          <ac:chgData name="Bailey, Mark" userId="4af62043-2aa7-4be2-b66a-b0eed234f46f" providerId="ADAL" clId="{0D25EA16-6BE8-457C-96D2-8EA3A803A57D}" dt="2021-06-23T14:23:28.461" v="15915"/>
          <ac:picMkLst>
            <pc:docMk/>
            <pc:sldMk cId="3815390842" sldId="344"/>
            <ac:picMk id="25602" creationId="{2433A30C-81AB-4FF5-B4C7-E393ADEA0DE3}"/>
          </ac:picMkLst>
        </pc:picChg>
      </pc:sldChg>
      <pc:sldChg chg="addSp modSp add mod modNotesTx">
        <pc:chgData name="Bailey, Mark" userId="4af62043-2aa7-4be2-b66a-b0eed234f46f" providerId="ADAL" clId="{0D25EA16-6BE8-457C-96D2-8EA3A803A57D}" dt="2021-06-23T15:05:05.669" v="16410"/>
        <pc:sldMkLst>
          <pc:docMk/>
          <pc:sldMk cId="2744925200" sldId="345"/>
        </pc:sldMkLst>
        <pc:spChg chg="mod">
          <ac:chgData name="Bailey, Mark" userId="4af62043-2aa7-4be2-b66a-b0eed234f46f" providerId="ADAL" clId="{0D25EA16-6BE8-457C-96D2-8EA3A803A57D}" dt="2021-06-23T15:04:05.589" v="16408" actId="11"/>
          <ac:spMkLst>
            <pc:docMk/>
            <pc:sldMk cId="2744925200" sldId="345"/>
            <ac:spMk id="2" creationId="{F73D4402-ECF9-4F93-BB33-AD35E69607E0}"/>
          </ac:spMkLst>
        </pc:spChg>
        <pc:picChg chg="add">
          <ac:chgData name="Bailey, Mark" userId="4af62043-2aa7-4be2-b66a-b0eed234f46f" providerId="ADAL" clId="{0D25EA16-6BE8-457C-96D2-8EA3A803A57D}" dt="2021-06-23T15:04:48.660" v="16409"/>
          <ac:picMkLst>
            <pc:docMk/>
            <pc:sldMk cId="2744925200" sldId="345"/>
            <ac:picMk id="26626" creationId="{C46CAC08-BAB3-40C2-8913-3A4FFE03CF22}"/>
          </ac:picMkLst>
        </pc:picChg>
      </pc:sldChg>
      <pc:sldChg chg="add ord">
        <pc:chgData name="Bailey, Mark" userId="4af62043-2aa7-4be2-b66a-b0eed234f46f" providerId="ADAL" clId="{0D25EA16-6BE8-457C-96D2-8EA3A803A57D}" dt="2021-06-23T15:10:09.026" v="16443"/>
        <pc:sldMkLst>
          <pc:docMk/>
          <pc:sldMk cId="1932027174" sldId="346"/>
        </pc:sldMkLst>
      </pc:sldChg>
      <pc:sldChg chg="addSp modSp add mod modNotesTx">
        <pc:chgData name="Bailey, Mark" userId="4af62043-2aa7-4be2-b66a-b0eed234f46f" providerId="ADAL" clId="{0D25EA16-6BE8-457C-96D2-8EA3A803A57D}" dt="2021-06-23T15:07:22.377" v="16424"/>
        <pc:sldMkLst>
          <pc:docMk/>
          <pc:sldMk cId="2808153662" sldId="347"/>
        </pc:sldMkLst>
        <pc:spChg chg="mod">
          <ac:chgData name="Bailey, Mark" userId="4af62043-2aa7-4be2-b66a-b0eed234f46f" providerId="ADAL" clId="{0D25EA16-6BE8-457C-96D2-8EA3A803A57D}" dt="2021-06-23T15:06:18.240" v="16423" actId="11"/>
          <ac:spMkLst>
            <pc:docMk/>
            <pc:sldMk cId="2808153662" sldId="347"/>
            <ac:spMk id="2" creationId="{F73D4402-ECF9-4F93-BB33-AD35E69607E0}"/>
          </ac:spMkLst>
        </pc:spChg>
        <pc:picChg chg="add">
          <ac:chgData name="Bailey, Mark" userId="4af62043-2aa7-4be2-b66a-b0eed234f46f" providerId="ADAL" clId="{0D25EA16-6BE8-457C-96D2-8EA3A803A57D}" dt="2021-06-23T15:07:22.377" v="16424"/>
          <ac:picMkLst>
            <pc:docMk/>
            <pc:sldMk cId="2808153662" sldId="347"/>
            <ac:picMk id="27650" creationId="{1BD26D5E-2828-4210-A8CB-67A17603A750}"/>
          </ac:picMkLst>
        </pc:picChg>
      </pc:sldChg>
      <pc:sldChg chg="addSp modSp add mod modNotesTx">
        <pc:chgData name="Bailey, Mark" userId="4af62043-2aa7-4be2-b66a-b0eed234f46f" providerId="ADAL" clId="{0D25EA16-6BE8-457C-96D2-8EA3A803A57D}" dt="2021-06-23T15:09:01.831" v="16441" actId="1076"/>
        <pc:sldMkLst>
          <pc:docMk/>
          <pc:sldMk cId="97915141" sldId="348"/>
        </pc:sldMkLst>
        <pc:spChg chg="mod">
          <ac:chgData name="Bailey, Mark" userId="4af62043-2aa7-4be2-b66a-b0eed234f46f" providerId="ADAL" clId="{0D25EA16-6BE8-457C-96D2-8EA3A803A57D}" dt="2021-06-23T15:08:19.423" v="16437" actId="11"/>
          <ac:spMkLst>
            <pc:docMk/>
            <pc:sldMk cId="97915141" sldId="348"/>
            <ac:spMk id="2" creationId="{F73D4402-ECF9-4F93-BB33-AD35E69607E0}"/>
          </ac:spMkLst>
        </pc:spChg>
        <pc:picChg chg="add mod">
          <ac:chgData name="Bailey, Mark" userId="4af62043-2aa7-4be2-b66a-b0eed234f46f" providerId="ADAL" clId="{0D25EA16-6BE8-457C-96D2-8EA3A803A57D}" dt="2021-06-23T15:09:01.831" v="16441" actId="1076"/>
          <ac:picMkLst>
            <pc:docMk/>
            <pc:sldMk cId="97915141" sldId="348"/>
            <ac:picMk id="28674" creationId="{F681E0B2-3D13-4982-BCF6-4FE646C2B68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Bailey\Desktop\6-7-21%20Priority%20List.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Hydraulic Requests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Statistics!$G$53:$G$57</c:f>
              <c:numCache>
                <c:formatCode>General</c:formatCode>
                <c:ptCount val="5"/>
                <c:pt idx="0">
                  <c:v>2015</c:v>
                </c:pt>
                <c:pt idx="1">
                  <c:v>2016</c:v>
                </c:pt>
                <c:pt idx="2">
                  <c:v>2017</c:v>
                </c:pt>
                <c:pt idx="3">
                  <c:v>2018</c:v>
                </c:pt>
                <c:pt idx="4">
                  <c:v>2019</c:v>
                </c:pt>
              </c:numCache>
            </c:numRef>
          </c:xVal>
          <c:yVal>
            <c:numRef>
              <c:f>Statistics!$H$53:$H$57</c:f>
              <c:numCache>
                <c:formatCode>General</c:formatCode>
                <c:ptCount val="5"/>
                <c:pt idx="0">
                  <c:v>280</c:v>
                </c:pt>
                <c:pt idx="1">
                  <c:v>771</c:v>
                </c:pt>
                <c:pt idx="2">
                  <c:v>1117</c:v>
                </c:pt>
                <c:pt idx="3">
                  <c:v>1037</c:v>
                </c:pt>
                <c:pt idx="4">
                  <c:v>1918</c:v>
                </c:pt>
              </c:numCache>
            </c:numRef>
          </c:yVal>
          <c:smooth val="0"/>
          <c:extLst>
            <c:ext xmlns:c16="http://schemas.microsoft.com/office/drawing/2014/chart" uri="{C3380CC4-5D6E-409C-BE32-E72D297353CC}">
              <c16:uniqueId val="{00000000-28AE-4C3C-B880-B07C87E6835A}"/>
            </c:ext>
          </c:extLst>
        </c:ser>
        <c:dLbls>
          <c:showLegendKey val="0"/>
          <c:showVal val="0"/>
          <c:showCatName val="0"/>
          <c:showSerName val="0"/>
          <c:showPercent val="0"/>
          <c:showBubbleSize val="0"/>
        </c:dLbls>
        <c:axId val="2135208095"/>
        <c:axId val="2135197695"/>
      </c:scatterChart>
      <c:valAx>
        <c:axId val="2135208095"/>
        <c:scaling>
          <c:orientation val="minMax"/>
          <c:max val="2019"/>
          <c:min val="20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5197695"/>
        <c:crosses val="autoZero"/>
        <c:crossBetween val="midCat"/>
        <c:majorUnit val="1"/>
      </c:valAx>
      <c:valAx>
        <c:axId val="2135197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520809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6/23/2021</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6/23/2021</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second session of the virtual 2021 Highway Design Conference.  I have pre-recorded this edge of your seat PowerPoint presentation to try to minimize the technical glitches, to make sure I don’t go over on time, and to be available to answer questions in the chat during the presentation.  Pay close attention to the slides with the gigantic exclamation points, they will point out the three things that at a minimum you need to take away from this presentation.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a:t>
            </a:fld>
            <a:endParaRPr lang="en-US"/>
          </a:p>
        </p:txBody>
      </p:sp>
    </p:spTree>
    <p:extLst>
      <p:ext uri="{BB962C8B-B14F-4D97-AF65-F5344CB8AC3E}">
        <p14:creationId xmlns:p14="http://schemas.microsoft.com/office/powerpoint/2010/main" val="124209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 is for anyone that interacts with the division of hydraulic engineering.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10</a:t>
            </a:fld>
            <a:endParaRPr lang="en-US"/>
          </a:p>
        </p:txBody>
      </p:sp>
    </p:spTree>
    <p:extLst>
      <p:ext uri="{BB962C8B-B14F-4D97-AF65-F5344CB8AC3E}">
        <p14:creationId xmlns:p14="http://schemas.microsoft.com/office/powerpoint/2010/main" val="122958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you are all getting excited because it looks like we’re almost through the presentation and it’s only been a few minutes.  The How is the meat of the presentation, and takes up the next 73 slides so let’s dive into how you use this thing.</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11</a:t>
            </a:fld>
            <a:endParaRPr lang="en-US"/>
          </a:p>
        </p:txBody>
      </p:sp>
    </p:spTree>
    <p:extLst>
      <p:ext uri="{BB962C8B-B14F-4D97-AF65-F5344CB8AC3E}">
        <p14:creationId xmlns:p14="http://schemas.microsoft.com/office/powerpoint/2010/main" val="85512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get access to the app.  Let’s go over how you get in that door!</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12</a:t>
            </a:fld>
            <a:endParaRPr lang="en-US"/>
          </a:p>
        </p:txBody>
      </p:sp>
    </p:spTree>
    <p:extLst>
      <p:ext uri="{BB962C8B-B14F-4D97-AF65-F5344CB8AC3E}">
        <p14:creationId xmlns:p14="http://schemas.microsoft.com/office/powerpoint/2010/main" val="174878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HRA</a:t>
            </a:r>
            <a:r>
              <a:rPr lang="en-US" dirty="0"/>
              <a:t> is an </a:t>
            </a:r>
            <a:r>
              <a:rPr lang="en-US" dirty="0" err="1"/>
              <a:t>ITAP</a:t>
            </a:r>
            <a:r>
              <a:rPr lang="en-US" dirty="0"/>
              <a:t> application, go to the </a:t>
            </a:r>
            <a:r>
              <a:rPr lang="en-US" dirty="0" err="1"/>
              <a:t>ITAP</a:t>
            </a:r>
            <a:r>
              <a:rPr lang="en-US" dirty="0"/>
              <a:t> website and under the action links, click on Enroll New Application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13</a:t>
            </a:fld>
            <a:endParaRPr lang="en-US"/>
          </a:p>
        </p:txBody>
      </p:sp>
    </p:spTree>
    <p:extLst>
      <p:ext uri="{BB962C8B-B14F-4D97-AF65-F5344CB8AC3E}">
        <p14:creationId xmlns:p14="http://schemas.microsoft.com/office/powerpoint/2010/main" val="387279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trick to getting this application, there are two apps with the word hydraulics in their names,  this one is the Hydraulics Request Application under Human Resources, NOT Hydraulics under ERMS.  You may be wondering why the </a:t>
            </a:r>
            <a:r>
              <a:rPr lang="en-US" dirty="0" err="1"/>
              <a:t>HRA</a:t>
            </a:r>
            <a:r>
              <a:rPr lang="en-US" dirty="0"/>
              <a:t> is under Human Resources, if so, you are not alone…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14</a:t>
            </a:fld>
            <a:endParaRPr lang="en-US"/>
          </a:p>
        </p:txBody>
      </p:sp>
    </p:spTree>
    <p:extLst>
      <p:ext uri="{BB962C8B-B14F-4D97-AF65-F5344CB8AC3E}">
        <p14:creationId xmlns:p14="http://schemas.microsoft.com/office/powerpoint/2010/main" val="155110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will be sending in submittals for review or asking us to do designs you want the </a:t>
            </a:r>
            <a:r>
              <a:rPr lang="en-US" dirty="0" err="1"/>
              <a:t>HRA</a:t>
            </a:r>
            <a:r>
              <a:rPr lang="en-US" dirty="0"/>
              <a:t> Requester Role.  If you just want to track projects for your firm or agency and will not be doing any submittals yourself, you will want the </a:t>
            </a:r>
            <a:r>
              <a:rPr lang="en-US" dirty="0" err="1"/>
              <a:t>HRA</a:t>
            </a:r>
            <a:r>
              <a:rPr lang="en-US" dirty="0"/>
              <a:t> Reviewer role.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15</a:t>
            </a:fld>
            <a:endParaRPr lang="en-US"/>
          </a:p>
        </p:txBody>
      </p:sp>
    </p:spTree>
    <p:extLst>
      <p:ext uri="{BB962C8B-B14F-4D97-AF65-F5344CB8AC3E}">
        <p14:creationId xmlns:p14="http://schemas.microsoft.com/office/powerpoint/2010/main" val="404552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you’re in, let’s go for a tour and learn how to navigate in the system.</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16</a:t>
            </a:fld>
            <a:endParaRPr lang="en-US"/>
          </a:p>
        </p:txBody>
      </p:sp>
    </p:spTree>
    <p:extLst>
      <p:ext uri="{BB962C8B-B14F-4D97-AF65-F5344CB8AC3E}">
        <p14:creationId xmlns:p14="http://schemas.microsoft.com/office/powerpoint/2010/main" val="2951088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rectangles at the top not only let you know how many projects are in a certain status, they also are filters that you can click on to limit the projects that are shown on the dashboard.  For example, if I wanted to see what projects are currently being QA’d, I click on the QA In Progress rectangle and only those projects are shown.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17</a:t>
            </a:fld>
            <a:endParaRPr lang="en-US"/>
          </a:p>
        </p:txBody>
      </p:sp>
    </p:spTree>
    <p:extLst>
      <p:ext uri="{BB962C8B-B14F-4D97-AF65-F5344CB8AC3E}">
        <p14:creationId xmlns:p14="http://schemas.microsoft.com/office/powerpoint/2010/main" val="98218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clear a filter click on the Home button in the top right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18</a:t>
            </a:fld>
            <a:endParaRPr lang="en-US"/>
          </a:p>
        </p:txBody>
      </p:sp>
    </p:spTree>
    <p:extLst>
      <p:ext uri="{BB962C8B-B14F-4D97-AF65-F5344CB8AC3E}">
        <p14:creationId xmlns:p14="http://schemas.microsoft.com/office/powerpoint/2010/main" val="2106466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ways to find a project are going to be by the Request ID, Asset #, or Des #.  A unique Request ID is generated for each submittal, asset #’s are bridge asset names, culvert asset names or something called pipe asset name (human readable).  The terminology is very important, so I will show you where you can find what the </a:t>
            </a:r>
            <a:r>
              <a:rPr lang="en-US" dirty="0" err="1"/>
              <a:t>HRA</a:t>
            </a:r>
            <a:r>
              <a:rPr lang="en-US" dirty="0"/>
              <a:t> calls asset #’s.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19</a:t>
            </a:fld>
            <a:endParaRPr lang="en-US"/>
          </a:p>
        </p:txBody>
      </p:sp>
    </p:spTree>
    <p:extLst>
      <p:ext uri="{BB962C8B-B14F-4D97-AF65-F5344CB8AC3E}">
        <p14:creationId xmlns:p14="http://schemas.microsoft.com/office/powerpoint/2010/main" val="10348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still virtual, I thought it would be good idea to start with showing you who we are.  Between the three pictures you can see all 11 of us.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a:t>
            </a:fld>
            <a:endParaRPr lang="en-US"/>
          </a:p>
        </p:txBody>
      </p:sp>
    </p:spTree>
    <p:extLst>
      <p:ext uri="{BB962C8B-B14F-4D97-AF65-F5344CB8AC3E}">
        <p14:creationId xmlns:p14="http://schemas.microsoft.com/office/powerpoint/2010/main" val="2009854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to find a bridge asset name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20</a:t>
            </a:fld>
            <a:endParaRPr lang="en-US"/>
          </a:p>
        </p:txBody>
      </p:sp>
    </p:spTree>
    <p:extLst>
      <p:ext uri="{BB962C8B-B14F-4D97-AF65-F5344CB8AC3E}">
        <p14:creationId xmlns:p14="http://schemas.microsoft.com/office/powerpoint/2010/main" val="331854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culvert asset name, they will all start with CV</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21</a:t>
            </a:fld>
            <a:endParaRPr lang="en-US"/>
          </a:p>
        </p:txBody>
      </p:sp>
    </p:spTree>
    <p:extLst>
      <p:ext uri="{BB962C8B-B14F-4D97-AF65-F5344CB8AC3E}">
        <p14:creationId xmlns:p14="http://schemas.microsoft.com/office/powerpoint/2010/main" val="490624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a pipe asset name (human readable) for anything with a span &lt; 48”</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22</a:t>
            </a:fld>
            <a:endParaRPr lang="en-US"/>
          </a:p>
        </p:txBody>
      </p:sp>
    </p:spTree>
    <p:extLst>
      <p:ext uri="{BB962C8B-B14F-4D97-AF65-F5344CB8AC3E}">
        <p14:creationId xmlns:p14="http://schemas.microsoft.com/office/powerpoint/2010/main" val="3366139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trying to look up the status of submittals and you are more comfortable working in Excel, click on this icon and the </a:t>
            </a:r>
            <a:r>
              <a:rPr lang="en-US" dirty="0" err="1"/>
              <a:t>HRA</a:t>
            </a:r>
            <a:r>
              <a:rPr lang="en-US" dirty="0"/>
              <a:t> will provide you with a spreadsheet that has all of the data for all of the projects currently shown on the dashboard.  For example, if you click on the Ready for QA filter only one project will be shown on the dashboard, and that will be the only project in the spreadsheet.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23</a:t>
            </a:fld>
            <a:endParaRPr lang="en-US"/>
          </a:p>
        </p:txBody>
      </p:sp>
    </p:spTree>
    <p:extLst>
      <p:ext uri="{BB962C8B-B14F-4D97-AF65-F5344CB8AC3E}">
        <p14:creationId xmlns:p14="http://schemas.microsoft.com/office/powerpoint/2010/main" val="365270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menu and then search give you even more options to find your project.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24</a:t>
            </a:fld>
            <a:endParaRPr lang="en-US"/>
          </a:p>
        </p:txBody>
      </p:sp>
    </p:spTree>
    <p:extLst>
      <p:ext uri="{BB962C8B-B14F-4D97-AF65-F5344CB8AC3E}">
        <p14:creationId xmlns:p14="http://schemas.microsoft.com/office/powerpoint/2010/main" val="1528371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request type, status, district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25</a:t>
            </a:fld>
            <a:endParaRPr lang="en-US"/>
          </a:p>
        </p:txBody>
      </p:sp>
    </p:spTree>
    <p:extLst>
      <p:ext uri="{BB962C8B-B14F-4D97-AF65-F5344CB8AC3E}">
        <p14:creationId xmlns:p14="http://schemas.microsoft.com/office/powerpoint/2010/main" val="296855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Requests that you or someone else submitted, or dates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26</a:t>
            </a:fld>
            <a:endParaRPr lang="en-US"/>
          </a:p>
        </p:txBody>
      </p:sp>
    </p:spTree>
    <p:extLst>
      <p:ext uri="{BB962C8B-B14F-4D97-AF65-F5344CB8AC3E}">
        <p14:creationId xmlns:p14="http://schemas.microsoft.com/office/powerpoint/2010/main" val="3383745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right into this rabbit hole and get very detailed with a couple of submittal types.  We don’t have time to demo all the possible combinations of design and review submittal types, but fortunately all the submittal types follow the same workflow.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27</a:t>
            </a:fld>
            <a:endParaRPr lang="en-US"/>
          </a:p>
        </p:txBody>
      </p:sp>
    </p:spTree>
    <p:extLst>
      <p:ext uri="{BB962C8B-B14F-4D97-AF65-F5344CB8AC3E}">
        <p14:creationId xmlns:p14="http://schemas.microsoft.com/office/powerpoint/2010/main" val="3912882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how to do a request for a small structure design.  A few hundred of these come in every year from the District bridge and culvert asset engineers.  Start by clicking New Request.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28</a:t>
            </a:fld>
            <a:endParaRPr lang="en-US"/>
          </a:p>
        </p:txBody>
      </p:sp>
    </p:spTree>
    <p:extLst>
      <p:ext uri="{BB962C8B-B14F-4D97-AF65-F5344CB8AC3E}">
        <p14:creationId xmlns:p14="http://schemas.microsoft.com/office/powerpoint/2010/main" val="1821291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your request type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29</a:t>
            </a:fld>
            <a:endParaRPr lang="en-US"/>
          </a:p>
        </p:txBody>
      </p:sp>
    </p:spTree>
    <p:extLst>
      <p:ext uri="{BB962C8B-B14F-4D97-AF65-F5344CB8AC3E}">
        <p14:creationId xmlns:p14="http://schemas.microsoft.com/office/powerpoint/2010/main" val="293901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everything we’re going to cover in the presentation.  Let’s start with the timeline.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a:t>
            </a:fld>
            <a:endParaRPr lang="en-US"/>
          </a:p>
        </p:txBody>
      </p:sp>
    </p:spTree>
    <p:extLst>
      <p:ext uri="{BB962C8B-B14F-4D97-AF65-F5344CB8AC3E}">
        <p14:creationId xmlns:p14="http://schemas.microsoft.com/office/powerpoint/2010/main" val="3049907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let us know if you are asking for a design or review</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30</a:t>
            </a:fld>
            <a:endParaRPr lang="en-US"/>
          </a:p>
        </p:txBody>
      </p:sp>
    </p:spTree>
    <p:extLst>
      <p:ext uri="{BB962C8B-B14F-4D97-AF65-F5344CB8AC3E}">
        <p14:creationId xmlns:p14="http://schemas.microsoft.com/office/powerpoint/2010/main" val="3800700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31</a:t>
            </a:fld>
            <a:endParaRPr lang="en-US"/>
          </a:p>
        </p:txBody>
      </p:sp>
    </p:spTree>
    <p:extLst>
      <p:ext uri="{BB962C8B-B14F-4D97-AF65-F5344CB8AC3E}">
        <p14:creationId xmlns:p14="http://schemas.microsoft.com/office/powerpoint/2010/main" val="734973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pick the sub type of request.  The great news is that you can quickly add multiple structures to a single request, the bad news is that they all have to be the same work type, either liners and replacement options or replacement only options.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32</a:t>
            </a:fld>
            <a:endParaRPr lang="en-US"/>
          </a:p>
        </p:txBody>
      </p:sp>
    </p:spTree>
    <p:extLst>
      <p:ext uri="{BB962C8B-B14F-4D97-AF65-F5344CB8AC3E}">
        <p14:creationId xmlns:p14="http://schemas.microsoft.com/office/powerpoint/2010/main" val="3805514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pick other, let us know what you are sending in or need us to do</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33</a:t>
            </a:fld>
            <a:endParaRPr lang="en-US"/>
          </a:p>
        </p:txBody>
      </p:sp>
    </p:spTree>
    <p:extLst>
      <p:ext uri="{BB962C8B-B14F-4D97-AF65-F5344CB8AC3E}">
        <p14:creationId xmlns:p14="http://schemas.microsoft.com/office/powerpoint/2010/main" val="1046358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metrics for providing services are based on 45 day turn around times so we use 45 calendar days to set the standard priority due dates.  If you need something quicker or have more time, check the box and select the date you need the work completed by.  Quicker requires a reason and approval, longer is automatically approved and always appreciated.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34</a:t>
            </a:fld>
            <a:endParaRPr lang="en-US"/>
          </a:p>
        </p:txBody>
      </p:sp>
    </p:spTree>
    <p:extLst>
      <p:ext uri="{BB962C8B-B14F-4D97-AF65-F5344CB8AC3E}">
        <p14:creationId xmlns:p14="http://schemas.microsoft.com/office/powerpoint/2010/main" val="807464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text box to explain why the work needs to be expedited.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35</a:t>
            </a:fld>
            <a:endParaRPr lang="en-US"/>
          </a:p>
        </p:txBody>
      </p:sp>
    </p:spTree>
    <p:extLst>
      <p:ext uri="{BB962C8B-B14F-4D97-AF65-F5344CB8AC3E}">
        <p14:creationId xmlns:p14="http://schemas.microsoft.com/office/powerpoint/2010/main" val="4260465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the + New Small Structure button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36</a:t>
            </a:fld>
            <a:endParaRPr lang="en-US"/>
          </a:p>
        </p:txBody>
      </p:sp>
    </p:spTree>
    <p:extLst>
      <p:ext uri="{BB962C8B-B14F-4D97-AF65-F5344CB8AC3E}">
        <p14:creationId xmlns:p14="http://schemas.microsoft.com/office/powerpoint/2010/main" val="4228298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a structure by asset # or Des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37</a:t>
            </a:fld>
            <a:endParaRPr lang="en-US"/>
          </a:p>
        </p:txBody>
      </p:sp>
    </p:spTree>
    <p:extLst>
      <p:ext uri="{BB962C8B-B14F-4D97-AF65-F5344CB8AC3E}">
        <p14:creationId xmlns:p14="http://schemas.microsoft.com/office/powerpoint/2010/main" val="2326949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preferred way to add structures is to use the Des # if there is one because the </a:t>
            </a:r>
            <a:r>
              <a:rPr lang="en-US" dirty="0" err="1"/>
              <a:t>HRA</a:t>
            </a:r>
            <a:r>
              <a:rPr lang="en-US" dirty="0"/>
              <a:t> will import all the data it wants that is already associated with the Des # such as the asset #, road name, project manager, location, etc.</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38</a:t>
            </a:fld>
            <a:endParaRPr lang="en-US"/>
          </a:p>
        </p:txBody>
      </p:sp>
    </p:spTree>
    <p:extLst>
      <p:ext uri="{BB962C8B-B14F-4D97-AF65-F5344CB8AC3E}">
        <p14:creationId xmlns:p14="http://schemas.microsoft.com/office/powerpoint/2010/main" val="3554978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39</a:t>
            </a:fld>
            <a:endParaRPr lang="en-US"/>
          </a:p>
        </p:txBody>
      </p:sp>
    </p:spTree>
    <p:extLst>
      <p:ext uri="{BB962C8B-B14F-4D97-AF65-F5344CB8AC3E}">
        <p14:creationId xmlns:p14="http://schemas.microsoft.com/office/powerpoint/2010/main" val="398987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the timeline for the application.  We had the kickoff meeting in person in March of 2020, plenty of virtual meetings, a soft open that started at the end of March  of 2021 to work through the bugs and to try to minimize headaches.  As of today we are declaring the app ready for everyone.  Be on the lookout for a design memo in the near future that will give a mandatory use date for consultants, I am currently targeting August 1</a:t>
            </a:r>
            <a:r>
              <a:rPr lang="en-US" baseline="30000" dirty="0"/>
              <a:t>st</a:t>
            </a:r>
            <a:r>
              <a:rPr lang="en-US" dirty="0"/>
              <a:t> 2021, but you don’t have to wait you can start using it now.</a:t>
            </a:r>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a:t>
            </a:fld>
            <a:endParaRPr lang="en-US"/>
          </a:p>
        </p:txBody>
      </p:sp>
    </p:spTree>
    <p:extLst>
      <p:ext uri="{BB962C8B-B14F-4D97-AF65-F5344CB8AC3E}">
        <p14:creationId xmlns:p14="http://schemas.microsoft.com/office/powerpoint/2010/main" val="3681739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the Des # does not have an asset # or the correct asset # associated with it, you will need to put the correct one in.  Here is an example of a project in SPMS that does not have the culvert asset # programmed in.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40</a:t>
            </a:fld>
            <a:endParaRPr lang="en-US"/>
          </a:p>
        </p:txBody>
      </p:sp>
    </p:spTree>
    <p:extLst>
      <p:ext uri="{BB962C8B-B14F-4D97-AF65-F5344CB8AC3E}">
        <p14:creationId xmlns:p14="http://schemas.microsoft.com/office/powerpoint/2010/main" val="49092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pencil icon in the row of the structure that you need to add an asset # to</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41</a:t>
            </a:fld>
            <a:endParaRPr lang="en-US"/>
          </a:p>
        </p:txBody>
      </p:sp>
    </p:spTree>
    <p:extLst>
      <p:ext uri="{BB962C8B-B14F-4D97-AF65-F5344CB8AC3E}">
        <p14:creationId xmlns:p14="http://schemas.microsoft.com/office/powerpoint/2010/main" val="1371135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Start typing the asset # in the top box and then select the asset from the drop down list.  </a:t>
            </a:r>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42</a:t>
            </a:fld>
            <a:endParaRPr lang="en-US"/>
          </a:p>
        </p:txBody>
      </p:sp>
    </p:spTree>
    <p:extLst>
      <p:ext uri="{BB962C8B-B14F-4D97-AF65-F5344CB8AC3E}">
        <p14:creationId xmlns:p14="http://schemas.microsoft.com/office/powerpoint/2010/main" val="416728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would need an undocumented asset # if your structure is not in BIAS or the Bridge and Drainage Assets Viewer.  Also for work types that do not have asset #s such as detention or storm sewers.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43</a:t>
            </a:fld>
            <a:endParaRPr lang="en-US"/>
          </a:p>
        </p:txBody>
      </p:sp>
    </p:spTree>
    <p:extLst>
      <p:ext uri="{BB962C8B-B14F-4D97-AF65-F5344CB8AC3E}">
        <p14:creationId xmlns:p14="http://schemas.microsoft.com/office/powerpoint/2010/main" val="3124480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Important </a:t>
            </a:r>
            <a:r>
              <a:rPr lang="en-US" dirty="0" err="1"/>
              <a:t>takeway</a:t>
            </a:r>
            <a:r>
              <a:rPr lang="en-US" dirty="0"/>
              <a:t> #1, the previous few slides are extremely important.  Thou shalt have an asset #, it can be one that you create if there is not one, but we have to have an asset number and you cannot submit a request without one!</a:t>
            </a:r>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44</a:t>
            </a:fld>
            <a:endParaRPr lang="en-US"/>
          </a:p>
        </p:txBody>
      </p:sp>
    </p:spTree>
    <p:extLst>
      <p:ext uri="{BB962C8B-B14F-4D97-AF65-F5344CB8AC3E}">
        <p14:creationId xmlns:p14="http://schemas.microsoft.com/office/powerpoint/2010/main" val="4266629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 have a Des #, add a structure by asset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45</a:t>
            </a:fld>
            <a:endParaRPr lang="en-US"/>
          </a:p>
        </p:txBody>
      </p:sp>
    </p:spTree>
    <p:extLst>
      <p:ext uri="{BB962C8B-B14F-4D97-AF65-F5344CB8AC3E}">
        <p14:creationId xmlns:p14="http://schemas.microsoft.com/office/powerpoint/2010/main" val="3438146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46</a:t>
            </a:fld>
            <a:endParaRPr lang="en-US"/>
          </a:p>
        </p:txBody>
      </p:sp>
    </p:spTree>
    <p:extLst>
      <p:ext uri="{BB962C8B-B14F-4D97-AF65-F5344CB8AC3E}">
        <p14:creationId xmlns:p14="http://schemas.microsoft.com/office/powerpoint/2010/main" val="6255017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have an asset #, use an undocumented asset #.  The naming convention for creating an undocumented asset # is in the help document.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47</a:t>
            </a:fld>
            <a:endParaRPr lang="en-US"/>
          </a:p>
        </p:txBody>
      </p:sp>
    </p:spTree>
    <p:extLst>
      <p:ext uri="{BB962C8B-B14F-4D97-AF65-F5344CB8AC3E}">
        <p14:creationId xmlns:p14="http://schemas.microsoft.com/office/powerpoint/2010/main" val="1161590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structures can be edited or deleted by using the buttons to the left of the Asset # column. The pencil is the edit button the trash can is the delete button, and the button between them is the view documents button. The view documents button is where you can upload documents relating to your request.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48</a:t>
            </a:fld>
            <a:endParaRPr lang="en-US"/>
          </a:p>
        </p:txBody>
      </p:sp>
    </p:spTree>
    <p:extLst>
      <p:ext uri="{BB962C8B-B14F-4D97-AF65-F5344CB8AC3E}">
        <p14:creationId xmlns:p14="http://schemas.microsoft.com/office/powerpoint/2010/main" val="2640394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#2 of the 3 important takeaways.  The document upload will fail if you have an undocumented asset ID and do not click Save For Later before you upload your files.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49</a:t>
            </a:fld>
            <a:endParaRPr lang="en-US"/>
          </a:p>
        </p:txBody>
      </p:sp>
    </p:spTree>
    <p:extLst>
      <p:ext uri="{BB962C8B-B14F-4D97-AF65-F5344CB8AC3E}">
        <p14:creationId xmlns:p14="http://schemas.microsoft.com/office/powerpoint/2010/main" val="326745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go over what this thing is.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a:t>
            </a:fld>
            <a:endParaRPr lang="en-US"/>
          </a:p>
        </p:txBody>
      </p:sp>
    </p:spTree>
    <p:extLst>
      <p:ext uri="{BB962C8B-B14F-4D97-AF65-F5344CB8AC3E}">
        <p14:creationId xmlns:p14="http://schemas.microsoft.com/office/powerpoint/2010/main" val="1796050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adding structures as needed, the maximum number recommended is 10 for review requests.  The number at the end of the address bar is the request ID.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50</a:t>
            </a:fld>
            <a:endParaRPr lang="en-US"/>
          </a:p>
        </p:txBody>
      </p:sp>
    </p:spTree>
    <p:extLst>
      <p:ext uri="{BB962C8B-B14F-4D97-AF65-F5344CB8AC3E}">
        <p14:creationId xmlns:p14="http://schemas.microsoft.com/office/powerpoint/2010/main" val="21119562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final step, click submit request.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51</a:t>
            </a:fld>
            <a:endParaRPr lang="en-US"/>
          </a:p>
        </p:txBody>
      </p:sp>
    </p:spTree>
    <p:extLst>
      <p:ext uri="{BB962C8B-B14F-4D97-AF65-F5344CB8AC3E}">
        <p14:creationId xmlns:p14="http://schemas.microsoft.com/office/powerpoint/2010/main" val="39503707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see how to submit a request for a small structure review.  Start by clicking on New Request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52</a:t>
            </a:fld>
            <a:endParaRPr lang="en-US"/>
          </a:p>
        </p:txBody>
      </p:sp>
    </p:spTree>
    <p:extLst>
      <p:ext uri="{BB962C8B-B14F-4D97-AF65-F5344CB8AC3E}">
        <p14:creationId xmlns:p14="http://schemas.microsoft.com/office/powerpoint/2010/main" val="1598775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on small structure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53</a:t>
            </a:fld>
            <a:endParaRPr lang="en-US"/>
          </a:p>
        </p:txBody>
      </p:sp>
    </p:spTree>
    <p:extLst>
      <p:ext uri="{BB962C8B-B14F-4D97-AF65-F5344CB8AC3E}">
        <p14:creationId xmlns:p14="http://schemas.microsoft.com/office/powerpoint/2010/main" val="164563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review</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54</a:t>
            </a:fld>
            <a:endParaRPr lang="en-US"/>
          </a:p>
        </p:txBody>
      </p:sp>
    </p:spTree>
    <p:extLst>
      <p:ext uri="{BB962C8B-B14F-4D97-AF65-F5344CB8AC3E}">
        <p14:creationId xmlns:p14="http://schemas.microsoft.com/office/powerpoint/2010/main" val="27715711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55</a:t>
            </a:fld>
            <a:endParaRPr lang="en-US"/>
          </a:p>
        </p:txBody>
      </p:sp>
    </p:spTree>
    <p:extLst>
      <p:ext uri="{BB962C8B-B14F-4D97-AF65-F5344CB8AC3E}">
        <p14:creationId xmlns:p14="http://schemas.microsoft.com/office/powerpoint/2010/main" val="24995943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fill out the sub type.  Keep in mind that rehab means liners.  If you have multiple small structures that need reviewed, group your submittals by sub type and try to limit each review submittal request to 10 structures.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56</a:t>
            </a:fld>
            <a:endParaRPr lang="en-US"/>
          </a:p>
        </p:txBody>
      </p:sp>
    </p:spTree>
    <p:extLst>
      <p:ext uri="{BB962C8B-B14F-4D97-AF65-F5344CB8AC3E}">
        <p14:creationId xmlns:p14="http://schemas.microsoft.com/office/powerpoint/2010/main" val="9261184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pick the other sub type let us know what you did.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57</a:t>
            </a:fld>
            <a:endParaRPr lang="en-US"/>
          </a:p>
        </p:txBody>
      </p:sp>
    </p:spTree>
    <p:extLst>
      <p:ext uri="{BB962C8B-B14F-4D97-AF65-F5344CB8AC3E}">
        <p14:creationId xmlns:p14="http://schemas.microsoft.com/office/powerpoint/2010/main" val="31610036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The standard priority date will be set to 45 calendar days from the day the request is submitted. If you do not need the design completed that quickly or need a quicker turn-around time, click the box next to Due Date Shorter or Longer than 45 days?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58</a:t>
            </a:fld>
            <a:endParaRPr lang="en-US"/>
          </a:p>
        </p:txBody>
      </p:sp>
    </p:spTree>
    <p:extLst>
      <p:ext uri="{BB962C8B-B14F-4D97-AF65-F5344CB8AC3E}">
        <p14:creationId xmlns:p14="http://schemas.microsoft.com/office/powerpoint/2010/main" val="1625373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you click the box for Due Date Shorter Or Longer Than 45 Days?, an </a:t>
            </a:r>
            <a:r>
              <a:rPr lang="en-US" sz="1800" b="1" i="0" dirty="0">
                <a:solidFill>
                  <a:srgbClr val="000000"/>
                </a:solidFill>
                <a:effectLst/>
                <a:latin typeface="Calibri" panose="020F0502020204030204" pitchFamily="34" charset="0"/>
              </a:rPr>
              <a:t>Alternative Due Date</a:t>
            </a:r>
            <a:r>
              <a:rPr lang="en-US" sz="1800" b="0" i="0" dirty="0">
                <a:solidFill>
                  <a:srgbClr val="000000"/>
                </a:solidFill>
                <a:effectLst/>
                <a:latin typeface="Calibri" panose="020F0502020204030204" pitchFamily="34" charset="0"/>
              </a:rPr>
              <a:t> box will appear. If you choose a date earlier than the standard priority due date, you will need to provide a reason for the expedited date. This reason will be reviewed by the Office of Hydraulics and either approved or denied. If you choose a date later than the standard priority due date, you do not need to provide a reason, we will already know the reason is because you are awesome.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59</a:t>
            </a:fld>
            <a:endParaRPr lang="en-US"/>
          </a:p>
        </p:txBody>
      </p:sp>
    </p:spTree>
    <p:extLst>
      <p:ext uri="{BB962C8B-B14F-4D97-AF65-F5344CB8AC3E}">
        <p14:creationId xmlns:p14="http://schemas.microsoft.com/office/powerpoint/2010/main" val="149987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called the hydraulics request application or </a:t>
            </a:r>
            <a:r>
              <a:rPr lang="en-US" dirty="0" err="1"/>
              <a:t>HRA</a:t>
            </a:r>
            <a:r>
              <a:rPr lang="en-US" dirty="0"/>
              <a:t> for short.  The application was developed to automate as many administrative tasks as possible to free up time for staff to complete designs and reviews.  Our work split is roughly 50 50 and includes the various types of work listed on the slide.</a:t>
            </a:r>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a:t>
            </a:fld>
            <a:endParaRPr lang="en-US"/>
          </a:p>
        </p:txBody>
      </p:sp>
    </p:spTree>
    <p:extLst>
      <p:ext uri="{BB962C8B-B14F-4D97-AF65-F5344CB8AC3E}">
        <p14:creationId xmlns:p14="http://schemas.microsoft.com/office/powerpoint/2010/main" val="3332379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happen to the best of us.  If this is a resubmittal use the pull down menu to pick yes.  Once you select Yes the Previous Reviewer pull down menu pops up.  Select your previous reviewer so that this submittal can be routed to them which speeds up the review process.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60</a:t>
            </a:fld>
            <a:endParaRPr lang="en-US"/>
          </a:p>
        </p:txBody>
      </p:sp>
    </p:spTree>
    <p:extLst>
      <p:ext uri="{BB962C8B-B14F-4D97-AF65-F5344CB8AC3E}">
        <p14:creationId xmlns:p14="http://schemas.microsoft.com/office/powerpoint/2010/main" val="3699286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 New Small Structure button to add structures to be reviewed.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61</a:t>
            </a:fld>
            <a:endParaRPr lang="en-US"/>
          </a:p>
        </p:txBody>
      </p:sp>
    </p:spTree>
    <p:extLst>
      <p:ext uri="{BB962C8B-B14F-4D97-AF65-F5344CB8AC3E}">
        <p14:creationId xmlns:p14="http://schemas.microsoft.com/office/powerpoint/2010/main" val="844616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design requests, the preferred method is by Des # because the </a:t>
            </a:r>
            <a:r>
              <a:rPr lang="en-US" dirty="0" err="1"/>
              <a:t>HRA</a:t>
            </a:r>
            <a:r>
              <a:rPr lang="en-US" dirty="0"/>
              <a:t> will automatically pull information about the project from other systems.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62</a:t>
            </a:fld>
            <a:endParaRPr lang="en-US"/>
          </a:p>
        </p:txBody>
      </p:sp>
    </p:spTree>
    <p:extLst>
      <p:ext uri="{BB962C8B-B14F-4D97-AF65-F5344CB8AC3E}">
        <p14:creationId xmlns:p14="http://schemas.microsoft.com/office/powerpoint/2010/main" val="34488677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63</a:t>
            </a:fld>
            <a:endParaRPr lang="en-US"/>
          </a:p>
        </p:txBody>
      </p:sp>
    </p:spTree>
    <p:extLst>
      <p:ext uri="{BB962C8B-B14F-4D97-AF65-F5344CB8AC3E}">
        <p14:creationId xmlns:p14="http://schemas.microsoft.com/office/powerpoint/2010/main" val="4086655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Des # did not have an asset # associated with it or if it did not have the correct asset # associated with it you will need to add the correct one.  Click on the pencil icon to do this.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64</a:t>
            </a:fld>
            <a:endParaRPr lang="en-US"/>
          </a:p>
        </p:txBody>
      </p:sp>
    </p:spTree>
    <p:extLst>
      <p:ext uri="{BB962C8B-B14F-4D97-AF65-F5344CB8AC3E}">
        <p14:creationId xmlns:p14="http://schemas.microsoft.com/office/powerpoint/2010/main" val="24287285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Start typing the asset # in the top box and then select the asset from the drop down.   </a:t>
            </a:r>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65</a:t>
            </a:fld>
            <a:endParaRPr lang="en-US"/>
          </a:p>
        </p:txBody>
      </p:sp>
    </p:spTree>
    <p:extLst>
      <p:ext uri="{BB962C8B-B14F-4D97-AF65-F5344CB8AC3E}">
        <p14:creationId xmlns:p14="http://schemas.microsoft.com/office/powerpoint/2010/main" val="24372580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you need to add an Undocumented Asset #, fill out the </a:t>
            </a:r>
            <a:r>
              <a:rPr lang="en-US" sz="1800" b="1" i="0" dirty="0">
                <a:solidFill>
                  <a:srgbClr val="000000"/>
                </a:solidFill>
                <a:effectLst/>
                <a:latin typeface="Calibri" panose="020F0502020204030204" pitchFamily="34" charset="0"/>
              </a:rPr>
              <a:t>New Undocumented Asset # </a:t>
            </a:r>
            <a:r>
              <a:rPr lang="en-US" sz="1800" b="0" i="0" dirty="0">
                <a:solidFill>
                  <a:srgbClr val="000000"/>
                </a:solidFill>
                <a:effectLst/>
                <a:latin typeface="Calibri" panose="020F0502020204030204" pitchFamily="34" charset="0"/>
              </a:rPr>
              <a:t>box. Please follow the naming convention in the help file when creating an undocumented asset number.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66</a:t>
            </a:fld>
            <a:endParaRPr lang="en-US"/>
          </a:p>
        </p:txBody>
      </p:sp>
    </p:spTree>
    <p:extLst>
      <p:ext uri="{BB962C8B-B14F-4D97-AF65-F5344CB8AC3E}">
        <p14:creationId xmlns:p14="http://schemas.microsoft.com/office/powerpoint/2010/main" val="3944612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Fill in any additional information and click </a:t>
            </a:r>
            <a:r>
              <a:rPr lang="en-US" sz="1800" b="1" i="0" dirty="0">
                <a:solidFill>
                  <a:srgbClr val="000000"/>
                </a:solidFill>
                <a:effectLst/>
                <a:latin typeface="Calibri" panose="020F0502020204030204" pitchFamily="34" charset="0"/>
              </a:rPr>
              <a:t>Save.</a:t>
            </a:r>
            <a:r>
              <a:rPr lang="en-US" sz="1800" b="0" i="0"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67</a:t>
            </a:fld>
            <a:endParaRPr lang="en-US"/>
          </a:p>
        </p:txBody>
      </p:sp>
    </p:spTree>
    <p:extLst>
      <p:ext uri="{BB962C8B-B14F-4D97-AF65-F5344CB8AC3E}">
        <p14:creationId xmlns:p14="http://schemas.microsoft.com/office/powerpoint/2010/main" val="17743852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dirty="0">
                <a:solidFill>
                  <a:srgbClr val="000000"/>
                </a:solidFill>
                <a:effectLst/>
                <a:latin typeface="Calibri" panose="020F0502020204030204" pitchFamily="34" charset="0"/>
              </a:rPr>
              <a:t>If there is not a Des # available, then Add by Asset #.</a:t>
            </a:r>
            <a:r>
              <a:rPr lang="en-US" sz="1200" b="1" i="0" u="none" dirty="0">
                <a:solidFill>
                  <a:srgbClr val="000000"/>
                </a:solidFill>
                <a:effectLst/>
                <a:latin typeface="Calibri" panose="020F0502020204030204" pitchFamily="34" charset="0"/>
              </a:rPr>
              <a:t> </a:t>
            </a:r>
            <a:r>
              <a:rPr lang="en-US" sz="1200" b="0" i="0" dirty="0">
                <a:solidFill>
                  <a:srgbClr val="000000"/>
                </a:solidFill>
                <a:effectLst/>
                <a:latin typeface="Calibri" panose="020F0502020204030204" pitchFamily="34" charset="0"/>
              </a:rPr>
              <a:t>To add by Asset #, select Asset # in the first drop down. An Asset # box will appear. As you start typing the Asset # into the box, the system will search for the asset and then you select the one you are wanting to add.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68</a:t>
            </a:fld>
            <a:endParaRPr lang="en-US"/>
          </a:p>
        </p:txBody>
      </p:sp>
    </p:spTree>
    <p:extLst>
      <p:ext uri="{BB962C8B-B14F-4D97-AF65-F5344CB8AC3E}">
        <p14:creationId xmlns:p14="http://schemas.microsoft.com/office/powerpoint/2010/main" val="32333441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Create</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69</a:t>
            </a:fld>
            <a:endParaRPr lang="en-US"/>
          </a:p>
        </p:txBody>
      </p:sp>
    </p:spTree>
    <p:extLst>
      <p:ext uri="{BB962C8B-B14F-4D97-AF65-F5344CB8AC3E}">
        <p14:creationId xmlns:p14="http://schemas.microsoft.com/office/powerpoint/2010/main" val="146524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next is why did we do this.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a:t>
            </a:fld>
            <a:endParaRPr lang="en-US"/>
          </a:p>
        </p:txBody>
      </p:sp>
    </p:spTree>
    <p:extLst>
      <p:ext uri="{BB962C8B-B14F-4D97-AF65-F5344CB8AC3E}">
        <p14:creationId xmlns:p14="http://schemas.microsoft.com/office/powerpoint/2010/main" val="36206177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If you type in an Asset # that is not in the system, an error will occur.  If this was your intention, click </a:t>
            </a:r>
            <a:r>
              <a:rPr lang="en-US" sz="1800" b="1" i="0" dirty="0">
                <a:solidFill>
                  <a:srgbClr val="000000"/>
                </a:solidFill>
                <a:effectLst/>
                <a:latin typeface="Calibri" panose="020F0502020204030204" pitchFamily="34" charset="0"/>
              </a:rPr>
              <a:t>Create</a:t>
            </a:r>
            <a:r>
              <a:rPr lang="en-US" sz="1800" b="0" i="0" dirty="0">
                <a:solidFill>
                  <a:srgbClr val="000000"/>
                </a:solidFill>
                <a:effectLst/>
                <a:latin typeface="Calibri" panose="020F0502020204030204" pitchFamily="34" charset="0"/>
              </a:rPr>
              <a:t> and a new Undocumented Asset # will be created. If this was not your intention, please correct the Asset # before adding to the request. Please follow the naming convention in the help file when creating an undocumented asset number.  Once you click create the next thing that you should do is to save the request before uploading files.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70</a:t>
            </a:fld>
            <a:endParaRPr lang="en-US"/>
          </a:p>
        </p:txBody>
      </p:sp>
    </p:spTree>
    <p:extLst>
      <p:ext uri="{BB962C8B-B14F-4D97-AF65-F5344CB8AC3E}">
        <p14:creationId xmlns:p14="http://schemas.microsoft.com/office/powerpoint/2010/main" val="6230493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Several documents need to be added before this type of request can be submitted. To add documents to a structure, click the </a:t>
            </a:r>
            <a:r>
              <a:rPr lang="en-US" sz="1800" b="1" i="0" dirty="0">
                <a:solidFill>
                  <a:srgbClr val="000000"/>
                </a:solidFill>
                <a:effectLst/>
                <a:latin typeface="Calibri" panose="020F0502020204030204" pitchFamily="34" charset="0"/>
              </a:rPr>
              <a:t>View Documents</a:t>
            </a:r>
            <a:r>
              <a:rPr lang="en-US" sz="1800" b="0" i="0" dirty="0">
                <a:solidFill>
                  <a:srgbClr val="000000"/>
                </a:solidFill>
                <a:effectLst/>
                <a:latin typeface="Calibri" panose="020F0502020204030204" pitchFamily="34" charset="0"/>
              </a:rPr>
              <a:t> button for an asset.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71</a:t>
            </a:fld>
            <a:endParaRPr lang="en-US"/>
          </a:p>
        </p:txBody>
      </p:sp>
    </p:spTree>
    <p:extLst>
      <p:ext uri="{BB962C8B-B14F-4D97-AF65-F5344CB8AC3E}">
        <p14:creationId xmlns:p14="http://schemas.microsoft.com/office/powerpoint/2010/main" val="4489401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On the Documents window, click the plus sign to add your documents.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72</a:t>
            </a:fld>
            <a:endParaRPr lang="en-US"/>
          </a:p>
        </p:txBody>
      </p:sp>
    </p:spTree>
    <p:extLst>
      <p:ext uri="{BB962C8B-B14F-4D97-AF65-F5344CB8AC3E}">
        <p14:creationId xmlns:p14="http://schemas.microsoft.com/office/powerpoint/2010/main" val="30375975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On the Upload Documents window, click </a:t>
            </a:r>
            <a:r>
              <a:rPr lang="en-US" sz="1800" b="1" i="0" dirty="0">
                <a:solidFill>
                  <a:srgbClr val="000000"/>
                </a:solidFill>
                <a:effectLst/>
                <a:latin typeface="Calibri" panose="020F0502020204030204" pitchFamily="34" charset="0"/>
              </a:rPr>
              <a:t>Select Files…</a:t>
            </a:r>
            <a:r>
              <a:rPr lang="en-US" sz="1800" b="0" i="0" dirty="0">
                <a:solidFill>
                  <a:srgbClr val="000000"/>
                </a:solidFill>
                <a:effectLst/>
                <a:latin typeface="Calibri" panose="020F0502020204030204" pitchFamily="34" charset="0"/>
              </a:rPr>
              <a:t>  and then select the documents that you want to add, you can add everything at one time.</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73</a:t>
            </a:fld>
            <a:endParaRPr lang="en-US"/>
          </a:p>
        </p:txBody>
      </p:sp>
    </p:spTree>
    <p:extLst>
      <p:ext uri="{BB962C8B-B14F-4D97-AF65-F5344CB8AC3E}">
        <p14:creationId xmlns:p14="http://schemas.microsoft.com/office/powerpoint/2010/main" val="22874678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Select a document type for each file you upload.</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74</a:t>
            </a:fld>
            <a:endParaRPr lang="en-US"/>
          </a:p>
        </p:txBody>
      </p:sp>
    </p:spTree>
    <p:extLst>
      <p:ext uri="{BB962C8B-B14F-4D97-AF65-F5344CB8AC3E}">
        <p14:creationId xmlns:p14="http://schemas.microsoft.com/office/powerpoint/2010/main" val="9460614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various files that will be required to submit a review request.  If you have additional files or information please send it, but the file types listed above are required.  As an example, if you are submitting a request to review a small structure liner design you will need to upload a preliminary memo, a model, and either design computations or a report.</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75</a:t>
            </a:fld>
            <a:endParaRPr lang="en-US"/>
          </a:p>
        </p:txBody>
      </p:sp>
    </p:spTree>
    <p:extLst>
      <p:ext uri="{BB962C8B-B14F-4D97-AF65-F5344CB8AC3E}">
        <p14:creationId xmlns:p14="http://schemas.microsoft.com/office/powerpoint/2010/main" val="42821183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finished identifying the various document types click on Upload Files.  Uploads fail for two main reasons, if the file size is larger than 40 megs or if you have an undocumented asset ID and did not click “Save For Later” in the bottom left hand corner.  If your file size is larger than 40 megs use the program 7-Zip to break the file into 40 meg or less pieces and upload all of the files that get created.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76</a:t>
            </a:fld>
            <a:endParaRPr lang="en-US"/>
          </a:p>
        </p:txBody>
      </p:sp>
    </p:spTree>
    <p:extLst>
      <p:ext uri="{BB962C8B-B14F-4D97-AF65-F5344CB8AC3E}">
        <p14:creationId xmlns:p14="http://schemas.microsoft.com/office/powerpoint/2010/main" val="38050741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Individual structures can be edited or deleted by using the buttons to the left of the Asset # column. The pencil is the edit button, and the trash can is the delete button.</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77</a:t>
            </a:fld>
            <a:endParaRPr lang="en-US"/>
          </a:p>
        </p:txBody>
      </p:sp>
    </p:spTree>
    <p:extLst>
      <p:ext uri="{BB962C8B-B14F-4D97-AF65-F5344CB8AC3E}">
        <p14:creationId xmlns:p14="http://schemas.microsoft.com/office/powerpoint/2010/main" val="15278595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It may be beneficial to note your Request ID(s) to quickly search for projects in the future. The request ID can be found in the address bar at the top of the window. For example, this request ID is 828.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78</a:t>
            </a:fld>
            <a:endParaRPr lang="en-US"/>
          </a:p>
        </p:txBody>
      </p:sp>
    </p:spTree>
    <p:extLst>
      <p:ext uri="{BB962C8B-B14F-4D97-AF65-F5344CB8AC3E}">
        <p14:creationId xmlns:p14="http://schemas.microsoft.com/office/powerpoint/2010/main" val="20957707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Then hit </a:t>
            </a:r>
            <a:r>
              <a:rPr lang="en-US" sz="1800" b="1" i="0" dirty="0">
                <a:solidFill>
                  <a:srgbClr val="000000"/>
                </a:solidFill>
                <a:effectLst/>
                <a:latin typeface="Calibri" panose="020F0502020204030204" pitchFamily="34" charset="0"/>
              </a:rPr>
              <a:t>Submit Request</a:t>
            </a:r>
            <a:r>
              <a:rPr lang="en-US" sz="1800" b="0" i="0" dirty="0">
                <a:solidFill>
                  <a:srgbClr val="000000"/>
                </a:solidFill>
                <a:effectLst/>
                <a:latin typeface="Calibri" panose="020F0502020204030204" pitchFamily="34" charset="0"/>
              </a:rPr>
              <a:t> at the bottom on the screen. There is also an option to save your request for later or to cancel your request. </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79</a:t>
            </a:fld>
            <a:endParaRPr lang="en-US"/>
          </a:p>
        </p:txBody>
      </p:sp>
    </p:spTree>
    <p:extLst>
      <p:ext uri="{BB962C8B-B14F-4D97-AF65-F5344CB8AC3E}">
        <p14:creationId xmlns:p14="http://schemas.microsoft.com/office/powerpoint/2010/main" val="373943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processing over 4 times the number of requests that we had five years ago with no signs of slowing down.</a:t>
            </a:r>
          </a:p>
          <a:p>
            <a:r>
              <a:rPr lang="en-US" dirty="0"/>
              <a:t>There are typically at least 6 emails per request.</a:t>
            </a:r>
          </a:p>
          <a:p>
            <a:r>
              <a:rPr lang="en-US" dirty="0"/>
              <a:t>Most of the data that is manually entered already exists in other INDOT applications so we are duplicating our efforts and providing an opportunity for mistakes.</a:t>
            </a:r>
          </a:p>
          <a:p>
            <a:r>
              <a:rPr lang="en-US" dirty="0"/>
              <a:t>Our spreadsheet has macros, so only one person can edit it at a time.</a:t>
            </a:r>
          </a:p>
          <a:p>
            <a:r>
              <a:rPr lang="en-US" dirty="0"/>
              <a:t>We had no choice but to innovate to keep up with the workload demand.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a:t>
            </a:fld>
            <a:endParaRPr lang="en-US"/>
          </a:p>
        </p:txBody>
      </p:sp>
    </p:spTree>
    <p:extLst>
      <p:ext uri="{BB962C8B-B14F-4D97-AF65-F5344CB8AC3E}">
        <p14:creationId xmlns:p14="http://schemas.microsoft.com/office/powerpoint/2010/main" val="33688716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similar step by step directions for each possible submittal type, in the </a:t>
            </a:r>
            <a:r>
              <a:rPr lang="en-US" dirty="0" err="1"/>
              <a:t>HRA</a:t>
            </a:r>
            <a:r>
              <a:rPr lang="en-US" dirty="0"/>
              <a:t> click Menu, then Help.</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80</a:t>
            </a:fld>
            <a:endParaRPr lang="en-US"/>
          </a:p>
        </p:txBody>
      </p:sp>
    </p:spTree>
    <p:extLst>
      <p:ext uri="{BB962C8B-B14F-4D97-AF65-F5344CB8AC3E}">
        <p14:creationId xmlns:p14="http://schemas.microsoft.com/office/powerpoint/2010/main" val="10566228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takeaway #3, this presentation is on the INDOT hydraulic engineering website, the undocumented asset # naming convention is in the HRA help document.  The website is full of useful information, anyone doing hydraulics at your firm should be subscribed to our email list, a link to sign up for the email list is at the bottom of our webpage.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81</a:t>
            </a:fld>
            <a:endParaRPr lang="en-US"/>
          </a:p>
        </p:txBody>
      </p:sp>
    </p:spTree>
    <p:extLst>
      <p:ext uri="{BB962C8B-B14F-4D97-AF65-F5344CB8AC3E}">
        <p14:creationId xmlns:p14="http://schemas.microsoft.com/office/powerpoint/2010/main" val="33461281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three important takeaways from the presentation.</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82</a:t>
            </a:fld>
            <a:endParaRPr lang="en-US"/>
          </a:p>
        </p:txBody>
      </p:sp>
    </p:spTree>
    <p:extLst>
      <p:ext uri="{BB962C8B-B14F-4D97-AF65-F5344CB8AC3E}">
        <p14:creationId xmlns:p14="http://schemas.microsoft.com/office/powerpoint/2010/main" val="15406239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made it to the end!</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84</a:t>
            </a:fld>
            <a:endParaRPr lang="en-US"/>
          </a:p>
        </p:txBody>
      </p:sp>
    </p:spTree>
    <p:extLst>
      <p:ext uri="{BB962C8B-B14F-4D97-AF65-F5344CB8AC3E}">
        <p14:creationId xmlns:p14="http://schemas.microsoft.com/office/powerpoint/2010/main" val="34044231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work with the system, I welcome any feedback for possible incorporation in future enhancements to the application.  I should have been answering questions as we went in the chat.  Now I will be live and try to answer any questions from </a:t>
            </a:r>
            <a:r>
              <a:rPr lang="en-US"/>
              <a:t>the moderators.</a:t>
            </a:r>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85</a:t>
            </a:fld>
            <a:endParaRPr lang="en-US"/>
          </a:p>
        </p:txBody>
      </p:sp>
    </p:spTree>
    <p:extLst>
      <p:ext uri="{BB962C8B-B14F-4D97-AF65-F5344CB8AC3E}">
        <p14:creationId xmlns:p14="http://schemas.microsoft.com/office/powerpoint/2010/main" val="23831089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86</a:t>
            </a:fld>
            <a:endParaRPr lang="en-US"/>
          </a:p>
        </p:txBody>
      </p:sp>
    </p:spTree>
    <p:extLst>
      <p:ext uri="{BB962C8B-B14F-4D97-AF65-F5344CB8AC3E}">
        <p14:creationId xmlns:p14="http://schemas.microsoft.com/office/powerpoint/2010/main" val="160636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who this application was developed for.</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9</a:t>
            </a:fld>
            <a:endParaRPr lang="en-US"/>
          </a:p>
        </p:txBody>
      </p:sp>
    </p:spTree>
    <p:extLst>
      <p:ext uri="{BB962C8B-B14F-4D97-AF65-F5344CB8AC3E}">
        <p14:creationId xmlns:p14="http://schemas.microsoft.com/office/powerpoint/2010/main" val="107748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2793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p:nvPr>
        </p:nvSpPr>
        <p:spPr>
          <a:xfrm>
            <a:off x="963084" y="4406901"/>
            <a:ext cx="10363200" cy="1362075"/>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lstStyle/>
          <a:p>
            <a:pPr lvl="0"/>
            <a:r>
              <a:rPr lang="en-US"/>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a:t>Presentation title (Calibri Light 44 Bold)</a:t>
            </a:r>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6/23/2021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6/23/2021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6/23/2021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tap.indot.in.go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www.in.gov/indot/3595.htm"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2.xml.rels><?xml version="1.0" encoding="UTF-8" standalone="yes"?>
<Relationships xmlns="http://schemas.openxmlformats.org/package/2006/relationships"><Relationship Id="rId3" Type="http://schemas.openxmlformats.org/officeDocument/2006/relationships/hyperlink" Target="https://www.in.gov/indot/3595.htm"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mailto:mbailey1@indot.in.gov" TargetMode="External"/><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Hydraulics Request Application and How To Use It</a:t>
            </a:r>
          </a:p>
        </p:txBody>
      </p:sp>
      <p:sp>
        <p:nvSpPr>
          <p:cNvPr id="3" name="Subtitle 2"/>
          <p:cNvSpPr>
            <a:spLocks noGrp="1"/>
          </p:cNvSpPr>
          <p:nvPr>
            <p:ph type="subTitle" idx="1"/>
          </p:nvPr>
        </p:nvSpPr>
        <p:spPr/>
        <p:txBody>
          <a:bodyPr/>
          <a:lstStyle/>
          <a:p>
            <a:r>
              <a:rPr lang="en-US" dirty="0"/>
              <a:t>Mark Bailey, P.E.</a:t>
            </a:r>
          </a:p>
          <a:p>
            <a:endParaRPr lang="en-US" dirty="0"/>
          </a:p>
        </p:txBody>
      </p:sp>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Who</a:t>
            </a:r>
          </a:p>
        </p:txBody>
      </p:sp>
      <p:sp>
        <p:nvSpPr>
          <p:cNvPr id="8" name="Content Placeholder 7"/>
          <p:cNvSpPr>
            <a:spLocks noGrp="1"/>
          </p:cNvSpPr>
          <p:nvPr>
            <p:ph idx="1"/>
          </p:nvPr>
        </p:nvSpPr>
        <p:spPr/>
        <p:txBody>
          <a:bodyPr/>
          <a:lstStyle/>
          <a:p>
            <a:r>
              <a:rPr lang="en-US" dirty="0"/>
              <a:t>Everybody that has the division of hydraulic engineering do a design or review for them!</a:t>
            </a:r>
          </a:p>
          <a:p>
            <a:endParaRPr lang="en-US" dirty="0"/>
          </a:p>
        </p:txBody>
      </p:sp>
      <p:pic>
        <p:nvPicPr>
          <p:cNvPr id="3" name="Picture 2" descr="People celebrating">
            <a:extLst>
              <a:ext uri="{FF2B5EF4-FFF2-40B4-BE49-F238E27FC236}">
                <a16:creationId xmlns:a16="http://schemas.microsoft.com/office/drawing/2014/main" id="{30727AA3-C410-432F-BBC2-42CCFD219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644" y="1828800"/>
            <a:ext cx="6410712" cy="4267200"/>
          </a:xfrm>
          <a:prstGeom prst="rect">
            <a:avLst/>
          </a:prstGeom>
        </p:spPr>
      </p:pic>
    </p:spTree>
    <p:extLst>
      <p:ext uri="{BB962C8B-B14F-4D97-AF65-F5344CB8AC3E}">
        <p14:creationId xmlns:p14="http://schemas.microsoft.com/office/powerpoint/2010/main" val="22162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	</a:t>
            </a:r>
          </a:p>
          <a:p>
            <a:r>
              <a:rPr lang="en-US" dirty="0"/>
              <a:t>What?</a:t>
            </a:r>
          </a:p>
          <a:p>
            <a:r>
              <a:rPr lang="en-US" dirty="0"/>
              <a:t>Why?</a:t>
            </a:r>
          </a:p>
          <a:p>
            <a:r>
              <a:rPr lang="en-US" dirty="0"/>
              <a:t>Who?</a:t>
            </a:r>
          </a:p>
          <a:p>
            <a:r>
              <a:rPr lang="en-US" b="1" dirty="0"/>
              <a:t>How?</a:t>
            </a:r>
          </a:p>
          <a:p>
            <a:r>
              <a:rPr lang="en-US" dirty="0"/>
              <a:t>Q &amp; A</a:t>
            </a:r>
          </a:p>
          <a:p>
            <a:endParaRPr lang="en-US" dirty="0"/>
          </a:p>
          <a:p>
            <a:endParaRPr lang="en-US" dirty="0"/>
          </a:p>
        </p:txBody>
      </p:sp>
      <p:pic>
        <p:nvPicPr>
          <p:cNvPr id="3" name="Picture 2">
            <a:extLst>
              <a:ext uri="{FF2B5EF4-FFF2-40B4-BE49-F238E27FC236}">
                <a16:creationId xmlns:a16="http://schemas.microsoft.com/office/drawing/2014/main" id="{1F1A8062-A37E-443B-8F4E-8ADF52B0206A}"/>
              </a:ext>
            </a:extLst>
          </p:cNvPr>
          <p:cNvPicPr>
            <a:picLocks noChangeAspect="1"/>
          </p:cNvPicPr>
          <p:nvPr/>
        </p:nvPicPr>
        <p:blipFill>
          <a:blip r:embed="rId3"/>
          <a:stretch>
            <a:fillRect/>
          </a:stretch>
        </p:blipFill>
        <p:spPr>
          <a:xfrm>
            <a:off x="2438400" y="914400"/>
            <a:ext cx="685800" cy="531597"/>
          </a:xfrm>
          <a:prstGeom prst="rect">
            <a:avLst/>
          </a:prstGeom>
        </p:spPr>
      </p:pic>
      <p:pic>
        <p:nvPicPr>
          <p:cNvPr id="5" name="Picture 4">
            <a:extLst>
              <a:ext uri="{FF2B5EF4-FFF2-40B4-BE49-F238E27FC236}">
                <a16:creationId xmlns:a16="http://schemas.microsoft.com/office/drawing/2014/main" id="{CEAF00C3-C4A7-45AB-9777-527184323A6A}"/>
              </a:ext>
            </a:extLst>
          </p:cNvPr>
          <p:cNvPicPr>
            <a:picLocks noChangeAspect="1"/>
          </p:cNvPicPr>
          <p:nvPr/>
        </p:nvPicPr>
        <p:blipFill>
          <a:blip r:embed="rId3"/>
          <a:stretch>
            <a:fillRect/>
          </a:stretch>
        </p:blipFill>
        <p:spPr>
          <a:xfrm>
            <a:off x="2438400" y="1445997"/>
            <a:ext cx="685800" cy="531597"/>
          </a:xfrm>
          <a:prstGeom prst="rect">
            <a:avLst/>
          </a:prstGeom>
        </p:spPr>
      </p:pic>
      <p:pic>
        <p:nvPicPr>
          <p:cNvPr id="6" name="Picture 5">
            <a:extLst>
              <a:ext uri="{FF2B5EF4-FFF2-40B4-BE49-F238E27FC236}">
                <a16:creationId xmlns:a16="http://schemas.microsoft.com/office/drawing/2014/main" id="{F51D9D46-A1C0-48CA-A007-D5863C7B2871}"/>
              </a:ext>
            </a:extLst>
          </p:cNvPr>
          <p:cNvPicPr>
            <a:picLocks noChangeAspect="1"/>
          </p:cNvPicPr>
          <p:nvPr/>
        </p:nvPicPr>
        <p:blipFill>
          <a:blip r:embed="rId3"/>
          <a:stretch>
            <a:fillRect/>
          </a:stretch>
        </p:blipFill>
        <p:spPr>
          <a:xfrm>
            <a:off x="2438400" y="1977594"/>
            <a:ext cx="685800" cy="531597"/>
          </a:xfrm>
          <a:prstGeom prst="rect">
            <a:avLst/>
          </a:prstGeom>
        </p:spPr>
      </p:pic>
      <p:pic>
        <p:nvPicPr>
          <p:cNvPr id="9" name="Picture 8">
            <a:extLst>
              <a:ext uri="{FF2B5EF4-FFF2-40B4-BE49-F238E27FC236}">
                <a16:creationId xmlns:a16="http://schemas.microsoft.com/office/drawing/2014/main" id="{27BE7C67-F7C9-40C6-8EC3-6050E82C1244}"/>
              </a:ext>
            </a:extLst>
          </p:cNvPr>
          <p:cNvPicPr>
            <a:picLocks noChangeAspect="1"/>
          </p:cNvPicPr>
          <p:nvPr/>
        </p:nvPicPr>
        <p:blipFill>
          <a:blip r:embed="rId3"/>
          <a:stretch>
            <a:fillRect/>
          </a:stretch>
        </p:blipFill>
        <p:spPr>
          <a:xfrm>
            <a:off x="2438400" y="2509191"/>
            <a:ext cx="685800" cy="531597"/>
          </a:xfrm>
          <a:prstGeom prst="rect">
            <a:avLst/>
          </a:prstGeom>
        </p:spPr>
      </p:pic>
    </p:spTree>
    <p:extLst>
      <p:ext uri="{BB962C8B-B14F-4D97-AF65-F5344CB8AC3E}">
        <p14:creationId xmlns:p14="http://schemas.microsoft.com/office/powerpoint/2010/main" val="82521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514350" indent="-514350">
              <a:buFont typeface="+mj-lt"/>
              <a:buAutoNum type="arabicPeriod"/>
            </a:pPr>
            <a:r>
              <a:rPr lang="en-US" dirty="0"/>
              <a:t>Get access to the application!</a:t>
            </a:r>
          </a:p>
          <a:p>
            <a:pPr marL="514350" indent="-514350">
              <a:buFont typeface="+mj-lt"/>
              <a:buAutoNum type="arabicPeriod"/>
            </a:pPr>
            <a:endParaRPr lang="en-US" dirty="0"/>
          </a:p>
        </p:txBody>
      </p:sp>
      <p:pic>
        <p:nvPicPr>
          <p:cNvPr id="3" name="Picture 2" descr="An open door on a blue wall">
            <a:extLst>
              <a:ext uri="{FF2B5EF4-FFF2-40B4-BE49-F238E27FC236}">
                <a16:creationId xmlns:a16="http://schemas.microsoft.com/office/drawing/2014/main" id="{0E94F45B-E340-4F0B-B569-E7B3E3EFD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543050"/>
            <a:ext cx="6400800" cy="4000500"/>
          </a:xfrm>
          <a:prstGeom prst="rect">
            <a:avLst/>
          </a:prstGeom>
        </p:spPr>
      </p:pic>
    </p:spTree>
    <p:extLst>
      <p:ext uri="{BB962C8B-B14F-4D97-AF65-F5344CB8AC3E}">
        <p14:creationId xmlns:p14="http://schemas.microsoft.com/office/powerpoint/2010/main" val="10359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algn="l" rtl="0" fontAlgn="base">
              <a:buFont typeface="+mj-lt"/>
              <a:buAutoNum type="arabicPeriod"/>
            </a:pPr>
            <a:r>
              <a:rPr lang="en-US" sz="1800" b="0" i="0" dirty="0">
                <a:solidFill>
                  <a:srgbClr val="000000"/>
                </a:solidFill>
                <a:effectLst/>
                <a:latin typeface="Calibri" panose="020F0502020204030204" pitchFamily="34" charset="0"/>
              </a:rPr>
              <a:t>The </a:t>
            </a:r>
            <a:r>
              <a:rPr lang="en-US" sz="1800" b="0" i="0" dirty="0" err="1">
                <a:solidFill>
                  <a:srgbClr val="000000"/>
                </a:solidFill>
                <a:effectLst/>
                <a:latin typeface="Calibri" panose="020F0502020204030204" pitchFamily="34" charset="0"/>
              </a:rPr>
              <a:t>HRA</a:t>
            </a:r>
            <a:r>
              <a:rPr lang="en-US" sz="1800" b="0" i="0" dirty="0">
                <a:solidFill>
                  <a:srgbClr val="000000"/>
                </a:solidFill>
                <a:effectLst/>
                <a:latin typeface="Calibri" panose="020F0502020204030204" pitchFamily="34" charset="0"/>
              </a:rPr>
              <a:t> is accessed through the INDOT Technical Application Pathway (</a:t>
            </a:r>
            <a:r>
              <a:rPr lang="en-US" sz="1800" b="0" i="0" dirty="0" err="1">
                <a:solidFill>
                  <a:srgbClr val="000000"/>
                </a:solidFill>
                <a:effectLst/>
                <a:latin typeface="Calibri" panose="020F0502020204030204" pitchFamily="34" charset="0"/>
              </a:rPr>
              <a:t>ITAP</a:t>
            </a:r>
            <a:r>
              <a:rPr lang="en-US" sz="1800" b="0" i="0" dirty="0">
                <a:solidFill>
                  <a:srgbClr val="000000"/>
                </a:solidFill>
                <a:effectLst/>
                <a:latin typeface="Calibri" panose="020F0502020204030204" pitchFamily="34" charset="0"/>
              </a:rPr>
              <a:t>) at </a:t>
            </a:r>
            <a:r>
              <a:rPr lang="en-US" sz="1800" b="0" i="0" u="sng" strike="noStrike" dirty="0">
                <a:solidFill>
                  <a:srgbClr val="0563C1"/>
                </a:solidFill>
                <a:effectLst/>
                <a:latin typeface="Calibri" panose="020F0502020204030204" pitchFamily="34" charset="0"/>
                <a:hlinkClick r:id="rId3"/>
              </a:rPr>
              <a:t>https://itap.indot.in.gov/</a:t>
            </a:r>
            <a:r>
              <a:rPr lang="en-US" sz="1800" b="0" i="0" dirty="0">
                <a:solidFill>
                  <a:srgbClr val="000000"/>
                </a:solidFill>
                <a:effectLst/>
                <a:latin typeface="Calibri" panose="020F0502020204030204" pitchFamily="34" charset="0"/>
              </a:rPr>
              <a:t>. </a:t>
            </a:r>
          </a:p>
          <a:p>
            <a:pPr algn="l" rtl="0" fontAlgn="base">
              <a:buFont typeface="+mj-lt"/>
              <a:buAutoNum type="arabicPeriod" startAt="2"/>
            </a:pPr>
            <a:r>
              <a:rPr lang="en-US" sz="1800" b="0" i="0" dirty="0">
                <a:solidFill>
                  <a:srgbClr val="000000"/>
                </a:solidFill>
                <a:effectLst/>
                <a:latin typeface="Calibri" panose="020F0502020204030204" pitchFamily="34" charset="0"/>
              </a:rPr>
              <a:t>Click </a:t>
            </a:r>
            <a:r>
              <a:rPr lang="en-US" sz="1800" b="1" i="0" dirty="0">
                <a:solidFill>
                  <a:srgbClr val="000000"/>
                </a:solidFill>
                <a:effectLst/>
                <a:latin typeface="Calibri" panose="020F0502020204030204" pitchFamily="34" charset="0"/>
              </a:rPr>
              <a:t>Enroll New Application</a:t>
            </a:r>
            <a:r>
              <a:rPr lang="en-US" sz="1800" b="0" i="0" dirty="0">
                <a:solidFill>
                  <a:srgbClr val="000000"/>
                </a:solidFill>
                <a:effectLst/>
                <a:latin typeface="Calibri" panose="020F0502020204030204" pitchFamily="34" charset="0"/>
              </a:rPr>
              <a:t> </a:t>
            </a:r>
          </a:p>
          <a:p>
            <a:pPr algn="l" rtl="0" fontAlgn="base">
              <a:buFont typeface="+mj-lt"/>
              <a:buAutoNum type="arabicPeriod" startAt="2"/>
            </a:pPr>
            <a:endParaRPr lang="en-US" sz="1800" b="0" i="0" dirty="0">
              <a:solidFill>
                <a:srgbClr val="000000"/>
              </a:solidFill>
              <a:effectLst/>
              <a:latin typeface="Calibri" panose="020F0502020204030204" pitchFamily="34" charset="0"/>
            </a:endParaRPr>
          </a:p>
          <a:p>
            <a:endParaRPr lang="en-US" dirty="0"/>
          </a:p>
        </p:txBody>
      </p:sp>
      <p:pic>
        <p:nvPicPr>
          <p:cNvPr id="9" name="Picture 2">
            <a:extLst>
              <a:ext uri="{FF2B5EF4-FFF2-40B4-BE49-F238E27FC236}">
                <a16:creationId xmlns:a16="http://schemas.microsoft.com/office/drawing/2014/main" id="{1FF13ECA-1B94-4E53-A607-3163DF09B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828800"/>
            <a:ext cx="90678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2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4" name="Content Placeholder 3">
            <a:extLst>
              <a:ext uri="{FF2B5EF4-FFF2-40B4-BE49-F238E27FC236}">
                <a16:creationId xmlns:a16="http://schemas.microsoft.com/office/drawing/2014/main" id="{417F1A32-DD5E-415A-B174-3F38F7D438FD}"/>
              </a:ext>
            </a:extLst>
          </p:cNvPr>
          <p:cNvPicPr>
            <a:picLocks noGrp="1" noChangeAspect="1"/>
          </p:cNvPicPr>
          <p:nvPr>
            <p:ph idx="1"/>
          </p:nvPr>
        </p:nvPicPr>
        <p:blipFill>
          <a:blip r:embed="rId3"/>
          <a:stretch>
            <a:fillRect/>
          </a:stretch>
        </p:blipFill>
        <p:spPr>
          <a:xfrm>
            <a:off x="1760310" y="914400"/>
            <a:ext cx="8671380" cy="5257800"/>
          </a:xfrm>
        </p:spPr>
      </p:pic>
    </p:spTree>
    <p:extLst>
      <p:ext uri="{BB962C8B-B14F-4D97-AF65-F5344CB8AC3E}">
        <p14:creationId xmlns:p14="http://schemas.microsoft.com/office/powerpoint/2010/main" val="213825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r>
              <a:rPr lang="en-US" dirty="0"/>
              <a:t>What role to you need to request?</a:t>
            </a:r>
          </a:p>
          <a:p>
            <a:endParaRPr lang="en-US" dirty="0"/>
          </a:p>
        </p:txBody>
      </p:sp>
      <p:pic>
        <p:nvPicPr>
          <p:cNvPr id="3" name="Picture 2">
            <a:extLst>
              <a:ext uri="{FF2B5EF4-FFF2-40B4-BE49-F238E27FC236}">
                <a16:creationId xmlns:a16="http://schemas.microsoft.com/office/drawing/2014/main" id="{DCE693C4-509A-4786-ACEC-5F923D79F106}"/>
              </a:ext>
            </a:extLst>
          </p:cNvPr>
          <p:cNvPicPr>
            <a:picLocks noChangeAspect="1"/>
          </p:cNvPicPr>
          <p:nvPr/>
        </p:nvPicPr>
        <p:blipFill>
          <a:blip r:embed="rId3"/>
          <a:stretch>
            <a:fillRect/>
          </a:stretch>
        </p:blipFill>
        <p:spPr>
          <a:xfrm>
            <a:off x="1981200" y="1444344"/>
            <a:ext cx="8229600" cy="5120179"/>
          </a:xfrm>
          <a:prstGeom prst="rect">
            <a:avLst/>
          </a:prstGeom>
        </p:spPr>
      </p:pic>
    </p:spTree>
    <p:extLst>
      <p:ext uri="{BB962C8B-B14F-4D97-AF65-F5344CB8AC3E}">
        <p14:creationId xmlns:p14="http://schemas.microsoft.com/office/powerpoint/2010/main" val="83877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A99AEAB3-763C-484B-AAAF-F98E87378FD2}"/>
              </a:ext>
            </a:extLst>
          </p:cNvPr>
          <p:cNvPicPr>
            <a:picLocks noGrp="1" noChangeAspect="1"/>
          </p:cNvPicPr>
          <p:nvPr>
            <p:ph idx="1"/>
          </p:nvPr>
        </p:nvPicPr>
        <p:blipFill>
          <a:blip r:embed="rId3"/>
          <a:stretch>
            <a:fillRect/>
          </a:stretch>
        </p:blipFill>
        <p:spPr>
          <a:xfrm>
            <a:off x="802112" y="914400"/>
            <a:ext cx="10587776" cy="5257800"/>
          </a:xfrm>
        </p:spPr>
      </p:pic>
    </p:spTree>
    <p:extLst>
      <p:ext uri="{BB962C8B-B14F-4D97-AF65-F5344CB8AC3E}">
        <p14:creationId xmlns:p14="http://schemas.microsoft.com/office/powerpoint/2010/main" val="64469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5" name="Content Placeholder 4">
            <a:extLst>
              <a:ext uri="{FF2B5EF4-FFF2-40B4-BE49-F238E27FC236}">
                <a16:creationId xmlns:a16="http://schemas.microsoft.com/office/drawing/2014/main" id="{74FB3452-1689-41D5-8C61-B972C86516D1}"/>
              </a:ext>
            </a:extLst>
          </p:cNvPr>
          <p:cNvPicPr>
            <a:picLocks noGrp="1" noChangeAspect="1"/>
          </p:cNvPicPr>
          <p:nvPr>
            <p:ph idx="1"/>
          </p:nvPr>
        </p:nvPicPr>
        <p:blipFill>
          <a:blip r:embed="rId3"/>
          <a:stretch>
            <a:fillRect/>
          </a:stretch>
        </p:blipFill>
        <p:spPr>
          <a:xfrm>
            <a:off x="802112" y="990600"/>
            <a:ext cx="10587776" cy="5257800"/>
          </a:xfrm>
        </p:spPr>
      </p:pic>
    </p:spTree>
    <p:extLst>
      <p:ext uri="{BB962C8B-B14F-4D97-AF65-F5344CB8AC3E}">
        <p14:creationId xmlns:p14="http://schemas.microsoft.com/office/powerpoint/2010/main" val="1681536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9" name="Content Placeholder 8">
            <a:extLst>
              <a:ext uri="{FF2B5EF4-FFF2-40B4-BE49-F238E27FC236}">
                <a16:creationId xmlns:a16="http://schemas.microsoft.com/office/drawing/2014/main" id="{14CD7A69-8696-4BE2-8B49-651B639AB2F5}"/>
              </a:ext>
            </a:extLst>
          </p:cNvPr>
          <p:cNvPicPr>
            <a:picLocks noGrp="1" noChangeAspect="1"/>
          </p:cNvPicPr>
          <p:nvPr>
            <p:ph idx="1"/>
          </p:nvPr>
        </p:nvPicPr>
        <p:blipFill>
          <a:blip r:embed="rId3"/>
          <a:stretch>
            <a:fillRect/>
          </a:stretch>
        </p:blipFill>
        <p:spPr>
          <a:xfrm>
            <a:off x="687812" y="914400"/>
            <a:ext cx="10816376" cy="5257800"/>
          </a:xfrm>
        </p:spPr>
      </p:pic>
    </p:spTree>
    <p:extLst>
      <p:ext uri="{BB962C8B-B14F-4D97-AF65-F5344CB8AC3E}">
        <p14:creationId xmlns:p14="http://schemas.microsoft.com/office/powerpoint/2010/main" val="278241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4DE952A0-590E-4E60-9F66-60AE33EEE7B5}"/>
              </a:ext>
            </a:extLst>
          </p:cNvPr>
          <p:cNvPicPr>
            <a:picLocks noGrp="1" noChangeAspect="1"/>
          </p:cNvPicPr>
          <p:nvPr>
            <p:ph idx="1"/>
          </p:nvPr>
        </p:nvPicPr>
        <p:blipFill>
          <a:blip r:embed="rId3"/>
          <a:stretch>
            <a:fillRect/>
          </a:stretch>
        </p:blipFill>
        <p:spPr>
          <a:xfrm>
            <a:off x="152400" y="2004296"/>
            <a:ext cx="11887200" cy="3078007"/>
          </a:xfrm>
        </p:spPr>
      </p:pic>
    </p:spTree>
    <p:extLst>
      <p:ext uri="{BB962C8B-B14F-4D97-AF65-F5344CB8AC3E}">
        <p14:creationId xmlns:p14="http://schemas.microsoft.com/office/powerpoint/2010/main" val="385492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INDOT Hydraulic Engineering</a:t>
            </a:r>
          </a:p>
        </p:txBody>
      </p:sp>
      <p:sp>
        <p:nvSpPr>
          <p:cNvPr id="8" name="Content Placeholder 7"/>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887D0E9E-8565-4258-AAD9-C3BF44EF1C08}"/>
              </a:ext>
            </a:extLst>
          </p:cNvPr>
          <p:cNvPicPr>
            <a:picLocks noChangeAspect="1"/>
          </p:cNvPicPr>
          <p:nvPr/>
        </p:nvPicPr>
        <p:blipFill>
          <a:blip r:embed="rId3"/>
          <a:stretch>
            <a:fillRect/>
          </a:stretch>
        </p:blipFill>
        <p:spPr>
          <a:xfrm>
            <a:off x="381000" y="1435000"/>
            <a:ext cx="5491770" cy="3987999"/>
          </a:xfrm>
          <a:prstGeom prst="rect">
            <a:avLst/>
          </a:prstGeom>
        </p:spPr>
      </p:pic>
      <p:pic>
        <p:nvPicPr>
          <p:cNvPr id="5" name="Picture 4">
            <a:extLst>
              <a:ext uri="{FF2B5EF4-FFF2-40B4-BE49-F238E27FC236}">
                <a16:creationId xmlns:a16="http://schemas.microsoft.com/office/drawing/2014/main" id="{706A6A0D-2D73-481B-9916-365B541C18A5}"/>
              </a:ext>
            </a:extLst>
          </p:cNvPr>
          <p:cNvPicPr>
            <a:picLocks noChangeAspect="1"/>
          </p:cNvPicPr>
          <p:nvPr/>
        </p:nvPicPr>
        <p:blipFill>
          <a:blip r:embed="rId4"/>
          <a:stretch>
            <a:fillRect/>
          </a:stretch>
        </p:blipFill>
        <p:spPr>
          <a:xfrm>
            <a:off x="6096000" y="1435000"/>
            <a:ext cx="5317289" cy="2724467"/>
          </a:xfrm>
          <a:prstGeom prst="rect">
            <a:avLst/>
          </a:prstGeom>
        </p:spPr>
      </p:pic>
      <p:pic>
        <p:nvPicPr>
          <p:cNvPr id="9" name="Picture 8">
            <a:extLst>
              <a:ext uri="{FF2B5EF4-FFF2-40B4-BE49-F238E27FC236}">
                <a16:creationId xmlns:a16="http://schemas.microsoft.com/office/drawing/2014/main" id="{4E5FE2D5-9F2D-4E00-A6F7-DA0FC6CFF348}"/>
              </a:ext>
            </a:extLst>
          </p:cNvPr>
          <p:cNvPicPr>
            <a:picLocks noChangeAspect="1"/>
          </p:cNvPicPr>
          <p:nvPr/>
        </p:nvPicPr>
        <p:blipFill>
          <a:blip r:embed="rId5"/>
          <a:stretch>
            <a:fillRect/>
          </a:stretch>
        </p:blipFill>
        <p:spPr>
          <a:xfrm>
            <a:off x="6106887" y="4327410"/>
            <a:ext cx="1132113" cy="1115556"/>
          </a:xfrm>
          <a:prstGeom prst="rect">
            <a:avLst/>
          </a:prstGeom>
        </p:spPr>
      </p:pic>
    </p:spTree>
    <p:extLst>
      <p:ext uri="{BB962C8B-B14F-4D97-AF65-F5344CB8AC3E}">
        <p14:creationId xmlns:p14="http://schemas.microsoft.com/office/powerpoint/2010/main" val="156510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0CA9603A-976E-4239-90FF-562EA6FB3612}"/>
              </a:ext>
            </a:extLst>
          </p:cNvPr>
          <p:cNvPicPr>
            <a:picLocks noGrp="1" noChangeAspect="1"/>
          </p:cNvPicPr>
          <p:nvPr>
            <p:ph idx="1"/>
          </p:nvPr>
        </p:nvPicPr>
        <p:blipFill>
          <a:blip r:embed="rId3"/>
          <a:stretch>
            <a:fillRect/>
          </a:stretch>
        </p:blipFill>
        <p:spPr>
          <a:xfrm>
            <a:off x="152400" y="1296826"/>
            <a:ext cx="11887200" cy="4492947"/>
          </a:xfrm>
        </p:spPr>
      </p:pic>
      <p:pic>
        <p:nvPicPr>
          <p:cNvPr id="5" name="Picture 4">
            <a:extLst>
              <a:ext uri="{FF2B5EF4-FFF2-40B4-BE49-F238E27FC236}">
                <a16:creationId xmlns:a16="http://schemas.microsoft.com/office/drawing/2014/main" id="{1272EE19-F13E-4369-85CB-B2AD627F8723}"/>
              </a:ext>
            </a:extLst>
          </p:cNvPr>
          <p:cNvPicPr>
            <a:picLocks noChangeAspect="1"/>
          </p:cNvPicPr>
          <p:nvPr/>
        </p:nvPicPr>
        <p:blipFill>
          <a:blip r:embed="rId4"/>
          <a:stretch>
            <a:fillRect/>
          </a:stretch>
        </p:blipFill>
        <p:spPr>
          <a:xfrm>
            <a:off x="4038600" y="3962399"/>
            <a:ext cx="4354593" cy="1827373"/>
          </a:xfrm>
          <a:prstGeom prst="rect">
            <a:avLst/>
          </a:prstGeom>
          <a:ln w="25400">
            <a:solidFill>
              <a:schemeClr val="tx1"/>
            </a:solidFill>
          </a:ln>
        </p:spPr>
      </p:pic>
      <p:cxnSp>
        <p:nvCxnSpPr>
          <p:cNvPr id="9" name="Straight Arrow Connector 8">
            <a:extLst>
              <a:ext uri="{FF2B5EF4-FFF2-40B4-BE49-F238E27FC236}">
                <a16:creationId xmlns:a16="http://schemas.microsoft.com/office/drawing/2014/main" id="{5F08A0B1-DC4E-406A-89EA-AD0214D48930}"/>
              </a:ext>
            </a:extLst>
          </p:cNvPr>
          <p:cNvCxnSpPr>
            <a:cxnSpLocks/>
          </p:cNvCxnSpPr>
          <p:nvPr/>
        </p:nvCxnSpPr>
        <p:spPr>
          <a:xfrm flipH="1" flipV="1">
            <a:off x="1752600" y="2590800"/>
            <a:ext cx="2286000" cy="13716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20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30F65AB0-E1D7-4630-84C7-F2FFB925D6BC}"/>
              </a:ext>
            </a:extLst>
          </p:cNvPr>
          <p:cNvPicPr>
            <a:picLocks noGrp="1" noChangeAspect="1"/>
          </p:cNvPicPr>
          <p:nvPr>
            <p:ph idx="1"/>
          </p:nvPr>
        </p:nvPicPr>
        <p:blipFill>
          <a:blip r:embed="rId3"/>
          <a:stretch>
            <a:fillRect/>
          </a:stretch>
        </p:blipFill>
        <p:spPr>
          <a:xfrm>
            <a:off x="152400" y="1381135"/>
            <a:ext cx="11887200" cy="4324329"/>
          </a:xfrm>
        </p:spPr>
      </p:pic>
      <p:pic>
        <p:nvPicPr>
          <p:cNvPr id="5" name="Picture 4">
            <a:extLst>
              <a:ext uri="{FF2B5EF4-FFF2-40B4-BE49-F238E27FC236}">
                <a16:creationId xmlns:a16="http://schemas.microsoft.com/office/drawing/2014/main" id="{9CBD6B94-C224-48D0-8D65-06BEAEBB94B6}"/>
              </a:ext>
            </a:extLst>
          </p:cNvPr>
          <p:cNvPicPr>
            <a:picLocks noChangeAspect="1"/>
          </p:cNvPicPr>
          <p:nvPr/>
        </p:nvPicPr>
        <p:blipFill>
          <a:blip r:embed="rId4"/>
          <a:stretch>
            <a:fillRect/>
          </a:stretch>
        </p:blipFill>
        <p:spPr>
          <a:xfrm>
            <a:off x="3522903" y="3652108"/>
            <a:ext cx="5146193" cy="2581265"/>
          </a:xfrm>
          <a:prstGeom prst="rect">
            <a:avLst/>
          </a:prstGeom>
          <a:ln w="25400">
            <a:solidFill>
              <a:schemeClr val="tx1"/>
            </a:solidFill>
          </a:ln>
        </p:spPr>
      </p:pic>
      <p:cxnSp>
        <p:nvCxnSpPr>
          <p:cNvPr id="9" name="Straight Arrow Connector 8">
            <a:extLst>
              <a:ext uri="{FF2B5EF4-FFF2-40B4-BE49-F238E27FC236}">
                <a16:creationId xmlns:a16="http://schemas.microsoft.com/office/drawing/2014/main" id="{ADDB7E2D-9E37-49C3-A494-A2EC1053EE0A}"/>
              </a:ext>
            </a:extLst>
          </p:cNvPr>
          <p:cNvCxnSpPr>
            <a:cxnSpLocks/>
          </p:cNvCxnSpPr>
          <p:nvPr/>
        </p:nvCxnSpPr>
        <p:spPr>
          <a:xfrm flipH="1" flipV="1">
            <a:off x="1752600" y="2743200"/>
            <a:ext cx="1770304" cy="917496"/>
          </a:xfrm>
          <a:prstGeom prst="straightConnector1">
            <a:avLst/>
          </a:prstGeom>
          <a:ln w="50800">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62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24988C56-66ED-435C-9F77-36A1D8A9EBD0}"/>
              </a:ext>
            </a:extLst>
          </p:cNvPr>
          <p:cNvPicPr>
            <a:picLocks noGrp="1" noChangeAspect="1"/>
          </p:cNvPicPr>
          <p:nvPr>
            <p:ph idx="1"/>
          </p:nvPr>
        </p:nvPicPr>
        <p:blipFill>
          <a:blip r:embed="rId3"/>
          <a:stretch>
            <a:fillRect/>
          </a:stretch>
        </p:blipFill>
        <p:spPr>
          <a:xfrm>
            <a:off x="1218188" y="914400"/>
            <a:ext cx="9755623" cy="5257800"/>
          </a:xfrm>
        </p:spPr>
      </p:pic>
    </p:spTree>
    <p:extLst>
      <p:ext uri="{BB962C8B-B14F-4D97-AF65-F5344CB8AC3E}">
        <p14:creationId xmlns:p14="http://schemas.microsoft.com/office/powerpoint/2010/main" val="378587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FE432837-134F-4B6E-BB8F-30494BCC2025}"/>
              </a:ext>
            </a:extLst>
          </p:cNvPr>
          <p:cNvPicPr>
            <a:picLocks noGrp="1" noChangeAspect="1"/>
          </p:cNvPicPr>
          <p:nvPr>
            <p:ph idx="1"/>
          </p:nvPr>
        </p:nvPicPr>
        <p:blipFill>
          <a:blip r:embed="rId3"/>
          <a:stretch>
            <a:fillRect/>
          </a:stretch>
        </p:blipFill>
        <p:spPr>
          <a:xfrm>
            <a:off x="1104900" y="1219200"/>
            <a:ext cx="9982200" cy="3707009"/>
          </a:xfrm>
        </p:spPr>
      </p:pic>
    </p:spTree>
    <p:extLst>
      <p:ext uri="{BB962C8B-B14F-4D97-AF65-F5344CB8AC3E}">
        <p14:creationId xmlns:p14="http://schemas.microsoft.com/office/powerpoint/2010/main" val="398737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5B697982-531B-4FB6-9351-7F46A8C88BF9}"/>
              </a:ext>
            </a:extLst>
          </p:cNvPr>
          <p:cNvPicPr>
            <a:picLocks noGrp="1" noChangeAspect="1"/>
          </p:cNvPicPr>
          <p:nvPr>
            <p:ph idx="1"/>
          </p:nvPr>
        </p:nvPicPr>
        <p:blipFill>
          <a:blip r:embed="rId3"/>
          <a:stretch>
            <a:fillRect/>
          </a:stretch>
        </p:blipFill>
        <p:spPr>
          <a:xfrm>
            <a:off x="2228310" y="1137902"/>
            <a:ext cx="7735380" cy="4810796"/>
          </a:xfrm>
        </p:spPr>
      </p:pic>
    </p:spTree>
    <p:extLst>
      <p:ext uri="{BB962C8B-B14F-4D97-AF65-F5344CB8AC3E}">
        <p14:creationId xmlns:p14="http://schemas.microsoft.com/office/powerpoint/2010/main" val="264350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13" name="Content Placeholder 12">
            <a:extLst>
              <a:ext uri="{FF2B5EF4-FFF2-40B4-BE49-F238E27FC236}">
                <a16:creationId xmlns:a16="http://schemas.microsoft.com/office/drawing/2014/main" id="{57936555-ACE1-4305-A4E2-BAD4833C1C63}"/>
              </a:ext>
            </a:extLst>
          </p:cNvPr>
          <p:cNvPicPr>
            <a:picLocks noGrp="1" noChangeAspect="1"/>
          </p:cNvPicPr>
          <p:nvPr>
            <p:ph idx="1"/>
          </p:nvPr>
        </p:nvPicPr>
        <p:blipFill>
          <a:blip r:embed="rId3"/>
          <a:stretch>
            <a:fillRect/>
          </a:stretch>
        </p:blipFill>
        <p:spPr>
          <a:xfrm>
            <a:off x="2196847" y="914400"/>
            <a:ext cx="7798305" cy="5257800"/>
          </a:xfrm>
        </p:spPr>
      </p:pic>
    </p:spTree>
    <p:extLst>
      <p:ext uri="{BB962C8B-B14F-4D97-AF65-F5344CB8AC3E}">
        <p14:creationId xmlns:p14="http://schemas.microsoft.com/office/powerpoint/2010/main" val="2991359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610B431A-6761-42D6-B149-D1B4318C252B}"/>
              </a:ext>
            </a:extLst>
          </p:cNvPr>
          <p:cNvPicPr>
            <a:picLocks noGrp="1" noChangeAspect="1"/>
          </p:cNvPicPr>
          <p:nvPr>
            <p:ph idx="1"/>
          </p:nvPr>
        </p:nvPicPr>
        <p:blipFill>
          <a:blip r:embed="rId3"/>
          <a:stretch>
            <a:fillRect/>
          </a:stretch>
        </p:blipFill>
        <p:spPr>
          <a:xfrm>
            <a:off x="2051278" y="914400"/>
            <a:ext cx="8089443" cy="5257800"/>
          </a:xfrm>
        </p:spPr>
      </p:pic>
    </p:spTree>
    <p:extLst>
      <p:ext uri="{BB962C8B-B14F-4D97-AF65-F5344CB8AC3E}">
        <p14:creationId xmlns:p14="http://schemas.microsoft.com/office/powerpoint/2010/main" val="35958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11B6A56C-20DC-4949-BC6A-C2F1EA39B528}"/>
              </a:ext>
            </a:extLst>
          </p:cNvPr>
          <p:cNvPicPr>
            <a:picLocks noGrp="1" noChangeAspect="1"/>
          </p:cNvPicPr>
          <p:nvPr>
            <p:ph idx="1"/>
          </p:nvPr>
        </p:nvPicPr>
        <p:blipFill>
          <a:blip r:embed="rId3"/>
          <a:stretch>
            <a:fillRect/>
          </a:stretch>
        </p:blipFill>
        <p:spPr>
          <a:xfrm>
            <a:off x="3371850" y="925727"/>
            <a:ext cx="5448300" cy="5006546"/>
          </a:xfrm>
        </p:spPr>
      </p:pic>
    </p:spTree>
    <p:extLst>
      <p:ext uri="{BB962C8B-B14F-4D97-AF65-F5344CB8AC3E}">
        <p14:creationId xmlns:p14="http://schemas.microsoft.com/office/powerpoint/2010/main" val="190371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r>
              <a:rPr lang="en-US" dirty="0"/>
              <a:t>Submitting a New Request-Small Structures (Design)</a:t>
            </a:r>
          </a:p>
          <a:p>
            <a:pPr algn="l" rtl="0" fontAlgn="base">
              <a:buFont typeface="+mj-lt"/>
              <a:buAutoNum type="arabicPeriod"/>
            </a:pPr>
            <a:endParaRPr lang="en-US" dirty="0"/>
          </a:p>
          <a:p>
            <a:pPr marL="514350" indent="-514350" algn="l" rtl="0" fontAlgn="base">
              <a:buFont typeface="+mj-lt"/>
              <a:buAutoNum type="arabicPeriod"/>
            </a:pPr>
            <a:r>
              <a:rPr lang="en-US" dirty="0"/>
              <a:t>Click New Request.</a:t>
            </a:r>
          </a:p>
          <a:p>
            <a:endParaRPr lang="en-US" dirty="0"/>
          </a:p>
          <a:p>
            <a:endParaRPr lang="en-US" dirty="0"/>
          </a:p>
        </p:txBody>
      </p:sp>
      <p:pic>
        <p:nvPicPr>
          <p:cNvPr id="9" name="Picture 4">
            <a:extLst>
              <a:ext uri="{FF2B5EF4-FFF2-40B4-BE49-F238E27FC236}">
                <a16:creationId xmlns:a16="http://schemas.microsoft.com/office/drawing/2014/main" id="{6755392F-5754-4BFA-853A-CA7C87501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269" y="2590800"/>
            <a:ext cx="7209462"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86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12C18B73-D681-43B9-AC01-52E848D33532}"/>
              </a:ext>
            </a:extLst>
          </p:cNvPr>
          <p:cNvSpPr>
            <a:spLocks noGrp="1"/>
          </p:cNvSpPr>
          <p:nvPr>
            <p:ph idx="1"/>
          </p:nvPr>
        </p:nvSpPr>
        <p:spPr/>
        <p:txBody>
          <a:bodyPr/>
          <a:lstStyle/>
          <a:p>
            <a:pPr marL="514350" indent="-514350">
              <a:buFont typeface="+mj-lt"/>
              <a:buAutoNum type="arabicPeriod" startAt="2"/>
            </a:pPr>
            <a:r>
              <a:rPr lang="en-US" dirty="0"/>
              <a:t>There are multiple types of Hydraulic Requests. For this type of request, choose Small Structure. </a:t>
            </a:r>
          </a:p>
          <a:p>
            <a:pPr marL="514350" indent="-514350">
              <a:buFont typeface="+mj-lt"/>
              <a:buAutoNum type="arabicPeriod" startAt="2"/>
            </a:pPr>
            <a:endParaRPr lang="en-US" dirty="0"/>
          </a:p>
        </p:txBody>
      </p:sp>
      <p:pic>
        <p:nvPicPr>
          <p:cNvPr id="9" name="Picture 2">
            <a:extLst>
              <a:ext uri="{FF2B5EF4-FFF2-40B4-BE49-F238E27FC236}">
                <a16:creationId xmlns:a16="http://schemas.microsoft.com/office/drawing/2014/main" id="{764C9EB4-5C9B-46DC-9240-9AF79CC75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142" y="2514600"/>
            <a:ext cx="83857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81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b="1" dirty="0"/>
              <a:t>When?</a:t>
            </a:r>
          </a:p>
          <a:p>
            <a:r>
              <a:rPr lang="en-US" dirty="0"/>
              <a:t>What?</a:t>
            </a:r>
          </a:p>
          <a:p>
            <a:r>
              <a:rPr lang="en-US" dirty="0"/>
              <a:t>Why?</a:t>
            </a:r>
          </a:p>
          <a:p>
            <a:r>
              <a:rPr lang="en-US" dirty="0"/>
              <a:t>Who?</a:t>
            </a:r>
          </a:p>
          <a:p>
            <a:r>
              <a:rPr lang="en-US" dirty="0"/>
              <a:t>How?</a:t>
            </a:r>
          </a:p>
          <a:p>
            <a:r>
              <a:rPr lang="en-US" dirty="0"/>
              <a:t>Q &amp; A</a:t>
            </a:r>
          </a:p>
          <a:p>
            <a:endParaRPr lang="en-US" dirty="0"/>
          </a:p>
          <a:p>
            <a:endParaRPr lang="en-US" dirty="0"/>
          </a:p>
        </p:txBody>
      </p:sp>
    </p:spTree>
    <p:extLst>
      <p:ext uri="{BB962C8B-B14F-4D97-AF65-F5344CB8AC3E}">
        <p14:creationId xmlns:p14="http://schemas.microsoft.com/office/powerpoint/2010/main" val="53478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514350" indent="-514350">
              <a:buFont typeface="+mj-lt"/>
              <a:buAutoNum type="arabicPeriod" startAt="3"/>
            </a:pPr>
            <a:r>
              <a:rPr lang="en-US" dirty="0"/>
              <a:t>There are two options for small structure requests: Design and Review. For this type of request, select Design. </a:t>
            </a:r>
          </a:p>
          <a:p>
            <a:pPr marL="514350" indent="-514350">
              <a:buFont typeface="+mj-lt"/>
              <a:buAutoNum type="arabicPeriod" startAt="3"/>
            </a:pPr>
            <a:endParaRPr lang="en-US" dirty="0"/>
          </a:p>
        </p:txBody>
      </p:sp>
      <p:pic>
        <p:nvPicPr>
          <p:cNvPr id="4" name="Picture 2">
            <a:extLst>
              <a:ext uri="{FF2B5EF4-FFF2-40B4-BE49-F238E27FC236}">
                <a16:creationId xmlns:a16="http://schemas.microsoft.com/office/drawing/2014/main" id="{F588FA06-FE8C-4188-810A-9F86A8C55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6" y="2700177"/>
            <a:ext cx="8115288" cy="324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1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2837715F-5E85-4075-9169-70ED40A3FE9E}"/>
              </a:ext>
            </a:extLst>
          </p:cNvPr>
          <p:cNvSpPr>
            <a:spLocks noGrp="1"/>
          </p:cNvSpPr>
          <p:nvPr>
            <p:ph idx="1"/>
          </p:nvPr>
        </p:nvSpPr>
        <p:spPr/>
        <p:txBody>
          <a:bodyPr/>
          <a:lstStyle/>
          <a:p>
            <a:pPr marL="514350" indent="-514350">
              <a:buFont typeface="+mj-lt"/>
              <a:buAutoNum type="arabicPeriod" startAt="4"/>
            </a:pPr>
            <a:r>
              <a:rPr lang="en-US" dirty="0"/>
              <a:t>The screen should look like this for a small structure design request. Click Create to continue. </a:t>
            </a:r>
          </a:p>
          <a:p>
            <a:pPr marL="514350" indent="-514350">
              <a:buFont typeface="+mj-lt"/>
              <a:buAutoNum type="arabicPeriod" startAt="4"/>
            </a:pPr>
            <a:endParaRPr lang="en-US" dirty="0"/>
          </a:p>
        </p:txBody>
      </p:sp>
      <p:pic>
        <p:nvPicPr>
          <p:cNvPr id="9" name="Picture 2">
            <a:extLst>
              <a:ext uri="{FF2B5EF4-FFF2-40B4-BE49-F238E27FC236}">
                <a16:creationId xmlns:a16="http://schemas.microsoft.com/office/drawing/2014/main" id="{E9AE5E0B-A700-47C5-8ECC-EA5FE7627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164" y="2800193"/>
            <a:ext cx="8031671" cy="314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52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8B4A3FBB-A082-4E76-8B29-78B194513BE4}"/>
              </a:ext>
            </a:extLst>
          </p:cNvPr>
          <p:cNvSpPr>
            <a:spLocks noGrp="1"/>
          </p:cNvSpPr>
          <p:nvPr>
            <p:ph idx="1"/>
          </p:nvPr>
        </p:nvSpPr>
        <p:spPr/>
        <p:txBody>
          <a:bodyPr/>
          <a:lstStyle/>
          <a:p>
            <a:pPr marL="514350" indent="-514350">
              <a:buFont typeface="+mj-lt"/>
              <a:buAutoNum type="arabicPeriod" startAt="5"/>
            </a:pPr>
            <a:r>
              <a:rPr lang="en-US" dirty="0"/>
              <a:t>In the rating request window, fill in the Sub Type box with the correct option. Rehab options include requests for liners, paved inverts, etc.  </a:t>
            </a:r>
          </a:p>
          <a:p>
            <a:pPr marL="971550" lvl="1" indent="-514350">
              <a:buFont typeface="+mj-lt"/>
              <a:buAutoNum type="alphaLcParenR"/>
            </a:pPr>
            <a:r>
              <a:rPr lang="en-US" dirty="0"/>
              <a:t>Note: Please select the sub type that matches the sub type for each small structure attached to this request (i.e. structures needing only replacement options, cannot be included with structures needing liner options). An additional request will need to be submitted for different sub types. </a:t>
            </a:r>
          </a:p>
          <a:p>
            <a:pPr marL="971550" lvl="1" indent="-514350">
              <a:buFont typeface="+mj-lt"/>
              <a:buAutoNum type="alphaLcParenR"/>
            </a:pPr>
            <a:endParaRPr lang="en-US" dirty="0"/>
          </a:p>
        </p:txBody>
      </p:sp>
      <p:pic>
        <p:nvPicPr>
          <p:cNvPr id="6" name="Picture 2">
            <a:extLst>
              <a:ext uri="{FF2B5EF4-FFF2-40B4-BE49-F238E27FC236}">
                <a16:creationId xmlns:a16="http://schemas.microsoft.com/office/drawing/2014/main" id="{15663066-0F07-44F4-BBB9-543C5189FA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87" t="27984" r="16719" b="31116"/>
          <a:stretch/>
        </p:blipFill>
        <p:spPr bwMode="auto">
          <a:xfrm>
            <a:off x="1997242" y="3810000"/>
            <a:ext cx="819751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19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914400" lvl="1" indent="-457200">
              <a:buFont typeface="+mj-lt"/>
              <a:buAutoNum type="alphaLcParenR" startAt="2"/>
            </a:pPr>
            <a:r>
              <a:rPr lang="en-US" dirty="0"/>
              <a:t>If you choose Other as the sub type, fill in the description box with the intent of your request. </a:t>
            </a:r>
          </a:p>
          <a:p>
            <a:pPr marL="914400" lvl="1" indent="-457200">
              <a:buFont typeface="+mj-lt"/>
              <a:buAutoNum type="alphaLcParenR" startAt="2"/>
            </a:pPr>
            <a:endParaRPr lang="en-US" dirty="0"/>
          </a:p>
        </p:txBody>
      </p:sp>
      <p:pic>
        <p:nvPicPr>
          <p:cNvPr id="5" name="Picture 2">
            <a:extLst>
              <a:ext uri="{FF2B5EF4-FFF2-40B4-BE49-F238E27FC236}">
                <a16:creationId xmlns:a16="http://schemas.microsoft.com/office/drawing/2014/main" id="{EF53B2F7-BA14-49EA-9DD2-91B2E1714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862" y="2809406"/>
            <a:ext cx="8602275" cy="336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2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C876578D-6BC3-47D1-8470-B1A352FED75B}"/>
              </a:ext>
            </a:extLst>
          </p:cNvPr>
          <p:cNvSpPr>
            <a:spLocks noGrp="1"/>
          </p:cNvSpPr>
          <p:nvPr>
            <p:ph idx="1"/>
          </p:nvPr>
        </p:nvSpPr>
        <p:spPr/>
        <p:txBody>
          <a:bodyPr/>
          <a:lstStyle/>
          <a:p>
            <a:pPr marL="514350" indent="-514350">
              <a:buFont typeface="+mj-lt"/>
              <a:buAutoNum type="arabicPeriod" startAt="6"/>
            </a:pPr>
            <a:r>
              <a:rPr lang="en-US" dirty="0"/>
              <a:t>A standard priority date will be set to 45 calendar days from the day the request is submitted. If you do not need the design completed that quickly or need a quicker turn-around time, click the box next to Due Date Shorter or Longer than 45 days? </a:t>
            </a:r>
          </a:p>
          <a:p>
            <a:pPr marL="514350" indent="-514350">
              <a:buFont typeface="+mj-lt"/>
              <a:buAutoNum type="arabicPeriod" startAt="6"/>
            </a:pPr>
            <a:endParaRPr lang="en-US" dirty="0"/>
          </a:p>
        </p:txBody>
      </p:sp>
      <p:pic>
        <p:nvPicPr>
          <p:cNvPr id="6" name="Picture 2">
            <a:extLst>
              <a:ext uri="{FF2B5EF4-FFF2-40B4-BE49-F238E27FC236}">
                <a16:creationId xmlns:a16="http://schemas.microsoft.com/office/drawing/2014/main" id="{08242891-AF2D-494E-916B-09BA03FA3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021" y="2667000"/>
            <a:ext cx="7763958" cy="377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96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D3B4D572-1518-40F0-AF4E-4EFA7CD0E87A}"/>
              </a:ext>
            </a:extLst>
          </p:cNvPr>
          <p:cNvSpPr>
            <a:spLocks noGrp="1"/>
          </p:cNvSpPr>
          <p:nvPr>
            <p:ph idx="1"/>
          </p:nvPr>
        </p:nvSpPr>
        <p:spPr/>
        <p:txBody>
          <a:bodyPr/>
          <a:lstStyle/>
          <a:p>
            <a:pPr marL="914400" lvl="1" indent="-457200">
              <a:buFont typeface="+mj-lt"/>
              <a:buAutoNum type="alphaLcParenR"/>
            </a:pPr>
            <a:r>
              <a:rPr lang="en-US" dirty="0"/>
              <a:t>Once clicked, an Alternative Due Date box will appear. If you choose a date earlier than the standard priority due date, you will need to provide a reason for the expedited date. This reason will be reviewed by the Office of Hydraulics and either approved or denied. If you choose a date later than the standard priority due date, you will not need to provide a reason. </a:t>
            </a:r>
          </a:p>
          <a:p>
            <a:pPr marL="914400" lvl="1" indent="-457200">
              <a:buFont typeface="+mj-lt"/>
              <a:buAutoNum type="alphaLcParenR"/>
            </a:pPr>
            <a:endParaRPr lang="en-US" dirty="0"/>
          </a:p>
        </p:txBody>
      </p:sp>
      <p:pic>
        <p:nvPicPr>
          <p:cNvPr id="6" name="Picture 2">
            <a:extLst>
              <a:ext uri="{FF2B5EF4-FFF2-40B4-BE49-F238E27FC236}">
                <a16:creationId xmlns:a16="http://schemas.microsoft.com/office/drawing/2014/main" id="{13EAB28E-D46E-4157-9990-4C9AAE473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831" y="2743200"/>
            <a:ext cx="7244338" cy="395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47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7F1B4B9A-5CAD-4467-B971-4657F4983825}"/>
              </a:ext>
            </a:extLst>
          </p:cNvPr>
          <p:cNvSpPr>
            <a:spLocks noGrp="1"/>
          </p:cNvSpPr>
          <p:nvPr>
            <p:ph idx="1"/>
          </p:nvPr>
        </p:nvSpPr>
        <p:spPr/>
        <p:txBody>
          <a:bodyPr/>
          <a:lstStyle/>
          <a:p>
            <a:pPr marL="514350" indent="-514350">
              <a:buFont typeface="+mj-lt"/>
              <a:buAutoNum type="arabicPeriod" startAt="7"/>
            </a:pPr>
            <a:r>
              <a:rPr lang="en-US" dirty="0"/>
              <a:t>Add small structures to the request by clicking + New Small Structure. </a:t>
            </a:r>
          </a:p>
          <a:p>
            <a:pPr marL="514350" indent="-514350">
              <a:buFont typeface="+mj-lt"/>
              <a:buAutoNum type="arabicPeriod" startAt="7"/>
            </a:pPr>
            <a:endParaRPr lang="en-US" dirty="0"/>
          </a:p>
        </p:txBody>
      </p:sp>
      <p:pic>
        <p:nvPicPr>
          <p:cNvPr id="6" name="Picture 2">
            <a:extLst>
              <a:ext uri="{FF2B5EF4-FFF2-40B4-BE49-F238E27FC236}">
                <a16:creationId xmlns:a16="http://schemas.microsoft.com/office/drawing/2014/main" id="{EBBF9C26-5333-43A6-87EB-BC0B5E37F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631" y="2795430"/>
            <a:ext cx="8890737" cy="337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12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C3775FAA-DFA2-4EB0-B87E-58B235308D51}"/>
              </a:ext>
            </a:extLst>
          </p:cNvPr>
          <p:cNvSpPr>
            <a:spLocks noGrp="1"/>
          </p:cNvSpPr>
          <p:nvPr>
            <p:ph idx="1"/>
          </p:nvPr>
        </p:nvSpPr>
        <p:spPr/>
        <p:txBody>
          <a:bodyPr/>
          <a:lstStyle/>
          <a:p>
            <a:pPr marL="514350" indent="-514350">
              <a:buFont typeface="+mj-lt"/>
              <a:buAutoNum type="arabicPeriod" startAt="8"/>
            </a:pPr>
            <a:r>
              <a:rPr lang="en-US" dirty="0"/>
              <a:t>In the Create Small Structure Window, you can add new structures by either the Asset # or Des #. </a:t>
            </a:r>
          </a:p>
          <a:p>
            <a:pPr marL="514350" indent="-514350">
              <a:buFont typeface="+mj-lt"/>
              <a:buAutoNum type="arabicPeriod" startAt="8"/>
            </a:pPr>
            <a:endParaRPr lang="en-US" dirty="0"/>
          </a:p>
        </p:txBody>
      </p:sp>
      <p:pic>
        <p:nvPicPr>
          <p:cNvPr id="6" name="Picture 2">
            <a:extLst>
              <a:ext uri="{FF2B5EF4-FFF2-40B4-BE49-F238E27FC236}">
                <a16:creationId xmlns:a16="http://schemas.microsoft.com/office/drawing/2014/main" id="{53926EBA-19F9-4756-A112-82D841A91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709" y="3200267"/>
            <a:ext cx="8298581" cy="274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16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C0DF823F-864B-4222-A209-C21DE8A7CCBE}"/>
              </a:ext>
            </a:extLst>
          </p:cNvPr>
          <p:cNvSpPr>
            <a:spLocks noGrp="1"/>
          </p:cNvSpPr>
          <p:nvPr>
            <p:ph idx="1"/>
          </p:nvPr>
        </p:nvSpPr>
        <p:spPr/>
        <p:txBody>
          <a:bodyPr/>
          <a:lstStyle/>
          <a:p>
            <a:pPr marL="914400" lvl="1" indent="-457200">
              <a:buFont typeface="+mj-lt"/>
              <a:buAutoNum type="alphaLcParenR"/>
            </a:pPr>
            <a:r>
              <a:rPr lang="en-US" dirty="0"/>
              <a:t>Preferred Method: Adding by Des #. To add by Des #, select Des # in the first drop down and type the Des # into the second box that appears. If you start typing the Des #, the system will search for the Des # and you can select the correct option from the drop down.  </a:t>
            </a:r>
          </a:p>
          <a:p>
            <a:pPr marL="1428750" lvl="2" indent="-514350">
              <a:buFont typeface="+mj-lt"/>
              <a:buAutoNum type="romanLcPeriod"/>
            </a:pPr>
            <a:r>
              <a:rPr lang="en-US" dirty="0"/>
              <a:t>Note: If there is not asset data in SPMS connected to the Des #, then the Asset #s will not automatically populate. If this is the case, you will need to manually add the asset #s. Directions on how to complete this are outlined below. </a:t>
            </a:r>
            <a:r>
              <a:rPr lang="en-US" b="1" u="sng" dirty="0"/>
              <a:t>Documents cannot be uploaded to a request without an asset # associated with the request. </a:t>
            </a:r>
          </a:p>
          <a:p>
            <a:pPr marL="1428750" lvl="2" indent="-514350">
              <a:buFont typeface="+mj-lt"/>
              <a:buAutoNum type="romanLcPeriod"/>
            </a:pPr>
            <a:endParaRPr lang="en-US" b="1" u="sng" dirty="0"/>
          </a:p>
        </p:txBody>
      </p:sp>
      <p:pic>
        <p:nvPicPr>
          <p:cNvPr id="6" name="Picture 2">
            <a:extLst>
              <a:ext uri="{FF2B5EF4-FFF2-40B4-BE49-F238E27FC236}">
                <a16:creationId xmlns:a16="http://schemas.microsoft.com/office/drawing/2014/main" id="{2F528C57-7F7D-4B96-8174-92D3ACC9F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81400"/>
            <a:ext cx="5486400" cy="316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91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27A65FDF-E64A-4562-A420-C0B2771C947F}"/>
              </a:ext>
            </a:extLst>
          </p:cNvPr>
          <p:cNvSpPr>
            <a:spLocks noGrp="1"/>
          </p:cNvSpPr>
          <p:nvPr>
            <p:ph idx="1"/>
          </p:nvPr>
        </p:nvSpPr>
        <p:spPr/>
        <p:txBody>
          <a:bodyPr/>
          <a:lstStyle/>
          <a:p>
            <a:pPr marL="514350" indent="-514350">
              <a:buFont typeface="+mj-lt"/>
              <a:buAutoNum type="arabicPeriod" startAt="9"/>
            </a:pPr>
            <a:r>
              <a:rPr lang="en-US" dirty="0"/>
              <a:t>Click Create.</a:t>
            </a:r>
          </a:p>
          <a:p>
            <a:pPr marL="0" indent="0">
              <a:buNone/>
            </a:pPr>
            <a:endParaRPr lang="en-US" dirty="0"/>
          </a:p>
        </p:txBody>
      </p:sp>
      <p:pic>
        <p:nvPicPr>
          <p:cNvPr id="9" name="Picture 2">
            <a:extLst>
              <a:ext uri="{FF2B5EF4-FFF2-40B4-BE49-F238E27FC236}">
                <a16:creationId xmlns:a16="http://schemas.microsoft.com/office/drawing/2014/main" id="{64EF9532-1D2F-4E88-901A-49D9D7885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884" y="2133600"/>
            <a:ext cx="8050232" cy="307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80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When</a:t>
            </a:r>
          </a:p>
        </p:txBody>
      </p:sp>
      <p:sp>
        <p:nvSpPr>
          <p:cNvPr id="8" name="Content Placeholder 7"/>
          <p:cNvSpPr>
            <a:spLocks noGrp="1"/>
          </p:cNvSpPr>
          <p:nvPr>
            <p:ph idx="1"/>
          </p:nvPr>
        </p:nvSpPr>
        <p:spPr/>
        <p:txBody>
          <a:bodyPr/>
          <a:lstStyle/>
          <a:p>
            <a:r>
              <a:rPr lang="en-US" dirty="0"/>
              <a:t>Timeline</a:t>
            </a:r>
          </a:p>
        </p:txBody>
      </p:sp>
      <p:sp>
        <p:nvSpPr>
          <p:cNvPr id="4" name="Oval 3">
            <a:extLst>
              <a:ext uri="{FF2B5EF4-FFF2-40B4-BE49-F238E27FC236}">
                <a16:creationId xmlns:a16="http://schemas.microsoft.com/office/drawing/2014/main" id="{D3AA4D23-D70B-480B-8E17-52155241DECE}"/>
              </a:ext>
              <a:ext uri="{C183D7F6-B498-43B3-948B-1728B52AA6E4}">
                <adec:decorative xmlns:adec="http://schemas.microsoft.com/office/drawing/2017/decorative" val="1"/>
              </a:ext>
            </a:extLst>
          </p:cNvPr>
          <p:cNvSpPr/>
          <p:nvPr/>
        </p:nvSpPr>
        <p:spPr>
          <a:xfrm>
            <a:off x="7199519" y="2688324"/>
            <a:ext cx="840963" cy="840963"/>
          </a:xfrm>
          <a:prstGeom prst="ellipse">
            <a:avLst/>
          </a:prstGeom>
          <a:solidFill>
            <a:schemeClr val="accent3">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Oval 4">
            <a:extLst>
              <a:ext uri="{FF2B5EF4-FFF2-40B4-BE49-F238E27FC236}">
                <a16:creationId xmlns:a16="http://schemas.microsoft.com/office/drawing/2014/main" id="{E135CF7F-0B1F-4F8A-8366-2933FDDE4298}"/>
              </a:ext>
              <a:ext uri="{C183D7F6-B498-43B3-948B-1728B52AA6E4}">
                <adec:decorative xmlns:adec="http://schemas.microsoft.com/office/drawing/2017/decorative" val="1"/>
              </a:ext>
            </a:extLst>
          </p:cNvPr>
          <p:cNvSpPr/>
          <p:nvPr/>
        </p:nvSpPr>
        <p:spPr>
          <a:xfrm>
            <a:off x="10247518" y="2688324"/>
            <a:ext cx="840963" cy="840963"/>
          </a:xfrm>
          <a:prstGeom prst="ellipse">
            <a:avLst/>
          </a:prstGeom>
          <a:solidFill>
            <a:schemeClr val="accent3">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0941F77-2B1E-44B0-9A06-222BEDBFE4F0}"/>
              </a:ext>
              <a:ext uri="{C183D7F6-B498-43B3-948B-1728B52AA6E4}">
                <adec:decorative xmlns:adec="http://schemas.microsoft.com/office/drawing/2017/decorative" val="1"/>
              </a:ext>
            </a:extLst>
          </p:cNvPr>
          <p:cNvSpPr/>
          <p:nvPr/>
        </p:nvSpPr>
        <p:spPr>
          <a:xfrm>
            <a:off x="4151519" y="2688324"/>
            <a:ext cx="840963" cy="840963"/>
          </a:xfrm>
          <a:prstGeom prst="ellipse">
            <a:avLst/>
          </a:prstGeom>
          <a:solidFill>
            <a:schemeClr val="accent6">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9C7A813-AD14-49F9-9AB6-B816EDF20C87}"/>
              </a:ext>
              <a:ext uri="{C183D7F6-B498-43B3-948B-1728B52AA6E4}">
                <adec:decorative xmlns:adec="http://schemas.microsoft.com/office/drawing/2017/decorative" val="1"/>
              </a:ext>
            </a:extLst>
          </p:cNvPr>
          <p:cNvSpPr/>
          <p:nvPr/>
        </p:nvSpPr>
        <p:spPr>
          <a:xfrm>
            <a:off x="1098662" y="2688324"/>
            <a:ext cx="840963" cy="84096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descr="timeline">
            <a:extLst>
              <a:ext uri="{FF2B5EF4-FFF2-40B4-BE49-F238E27FC236}">
                <a16:creationId xmlns:a16="http://schemas.microsoft.com/office/drawing/2014/main" id="{8FBA3D15-CAD8-4C40-81C3-22B71FC59966}"/>
              </a:ext>
            </a:extLst>
          </p:cNvPr>
          <p:cNvCxnSpPr>
            <a:cxnSpLocks/>
            <a:stCxn id="14" idx="6"/>
            <a:endCxn id="11" idx="2"/>
          </p:cNvCxnSpPr>
          <p:nvPr/>
        </p:nvCxnSpPr>
        <p:spPr>
          <a:xfrm flipH="1">
            <a:off x="1434661" y="3832555"/>
            <a:ext cx="9317820"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11" name="Oval 10" descr="timeline markers">
            <a:extLst>
              <a:ext uri="{FF2B5EF4-FFF2-40B4-BE49-F238E27FC236}">
                <a16:creationId xmlns:a16="http://schemas.microsoft.com/office/drawing/2014/main" id="{97A04E5D-B0D3-4860-BCF2-73CC34D98005}"/>
              </a:ext>
            </a:extLst>
          </p:cNvPr>
          <p:cNvSpPr/>
          <p:nvPr/>
        </p:nvSpPr>
        <p:spPr>
          <a:xfrm>
            <a:off x="1434661" y="37480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2" name="Oval 11" descr="timeline markers">
            <a:extLst>
              <a:ext uri="{FF2B5EF4-FFF2-40B4-BE49-F238E27FC236}">
                <a16:creationId xmlns:a16="http://schemas.microsoft.com/office/drawing/2014/main" id="{1D4B0F9C-BF41-49DC-9434-F81A04E77D96}"/>
              </a:ext>
            </a:extLst>
          </p:cNvPr>
          <p:cNvSpPr/>
          <p:nvPr/>
        </p:nvSpPr>
        <p:spPr>
          <a:xfrm>
            <a:off x="4487518" y="37480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3" name="Oval 12" descr="timeline markers">
            <a:extLst>
              <a:ext uri="{FF2B5EF4-FFF2-40B4-BE49-F238E27FC236}">
                <a16:creationId xmlns:a16="http://schemas.microsoft.com/office/drawing/2014/main" id="{48034387-C558-4E79-A1B6-EFD0E8B60573}"/>
              </a:ext>
            </a:extLst>
          </p:cNvPr>
          <p:cNvSpPr/>
          <p:nvPr/>
        </p:nvSpPr>
        <p:spPr>
          <a:xfrm>
            <a:off x="7535518" y="37480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4" name="Oval 13" descr="timeline markers">
            <a:extLst>
              <a:ext uri="{FF2B5EF4-FFF2-40B4-BE49-F238E27FC236}">
                <a16:creationId xmlns:a16="http://schemas.microsoft.com/office/drawing/2014/main" id="{F117E639-E550-4A84-BB36-F63BA1F9EB5F}"/>
              </a:ext>
            </a:extLst>
          </p:cNvPr>
          <p:cNvSpPr/>
          <p:nvPr/>
        </p:nvSpPr>
        <p:spPr>
          <a:xfrm>
            <a:off x="10583517" y="37480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pic>
        <p:nvPicPr>
          <p:cNvPr id="15" name="Picture Placeholder 22" descr="Seed Packet">
            <a:extLst>
              <a:ext uri="{FF2B5EF4-FFF2-40B4-BE49-F238E27FC236}">
                <a16:creationId xmlns:a16="http://schemas.microsoft.com/office/drawing/2014/main" id="{64695EC9-24EA-4A66-B3E5-CC6A50853BE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2820" y="2690952"/>
            <a:ext cx="887413" cy="889000"/>
          </a:xfrm>
          <a:prstGeom prst="rect">
            <a:avLst/>
          </a:prstGeom>
        </p:spPr>
      </p:pic>
      <p:pic>
        <p:nvPicPr>
          <p:cNvPr id="16" name="Picture Placeholder 36" descr="Sprouting Seed">
            <a:extLst>
              <a:ext uri="{FF2B5EF4-FFF2-40B4-BE49-F238E27FC236}">
                <a16:creationId xmlns:a16="http://schemas.microsoft.com/office/drawing/2014/main" id="{994AD0D9-6D9B-4A6B-9D68-1AC18BB0181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57171" y="2616354"/>
            <a:ext cx="887413" cy="889000"/>
          </a:xfrm>
          <a:prstGeom prst="rect">
            <a:avLst/>
          </a:prstGeom>
        </p:spPr>
      </p:pic>
      <p:pic>
        <p:nvPicPr>
          <p:cNvPr id="17" name="Picture Placeholder 49" descr="Deciduous tree">
            <a:extLst>
              <a:ext uri="{FF2B5EF4-FFF2-40B4-BE49-F238E27FC236}">
                <a16:creationId xmlns:a16="http://schemas.microsoft.com/office/drawing/2014/main" id="{98FAA1A3-696E-4973-8A61-4D6A52A1BB3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75870" y="2616354"/>
            <a:ext cx="887413" cy="889000"/>
          </a:xfrm>
          <a:prstGeom prst="rect">
            <a:avLst/>
          </a:prstGeom>
        </p:spPr>
      </p:pic>
      <p:pic>
        <p:nvPicPr>
          <p:cNvPr id="18" name="Picture Placeholder 40" descr="Apple">
            <a:extLst>
              <a:ext uri="{FF2B5EF4-FFF2-40B4-BE49-F238E27FC236}">
                <a16:creationId xmlns:a16="http://schemas.microsoft.com/office/drawing/2014/main" id="{D6C24BDD-E8F7-4E07-B884-C3644A92AAE4}"/>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247518" y="2616354"/>
            <a:ext cx="887413" cy="889000"/>
          </a:xfrm>
          <a:prstGeom prst="rect">
            <a:avLst/>
          </a:prstGeom>
        </p:spPr>
      </p:pic>
      <p:sp>
        <p:nvSpPr>
          <p:cNvPr id="19" name="Text Placeholder 9">
            <a:extLst>
              <a:ext uri="{FF2B5EF4-FFF2-40B4-BE49-F238E27FC236}">
                <a16:creationId xmlns:a16="http://schemas.microsoft.com/office/drawing/2014/main" id="{2AB74D64-CAD7-4FA2-A555-52FD4E45527E}"/>
              </a:ext>
            </a:extLst>
          </p:cNvPr>
          <p:cNvSpPr txBox="1">
            <a:spLocks/>
          </p:cNvSpPr>
          <p:nvPr/>
        </p:nvSpPr>
        <p:spPr>
          <a:xfrm>
            <a:off x="813434" y="4491306"/>
            <a:ext cx="1983726" cy="10712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3/9/2020         Kickoff meeting  (in person)</a:t>
            </a:r>
          </a:p>
          <a:p>
            <a:pPr fontAlgn="auto">
              <a:spcAft>
                <a:spcPts val="0"/>
              </a:spcAft>
            </a:pPr>
            <a:endParaRPr lang="en-US" dirty="0"/>
          </a:p>
        </p:txBody>
      </p:sp>
      <p:sp>
        <p:nvSpPr>
          <p:cNvPr id="20" name="Text Placeholder 10">
            <a:extLst>
              <a:ext uri="{FF2B5EF4-FFF2-40B4-BE49-F238E27FC236}">
                <a16:creationId xmlns:a16="http://schemas.microsoft.com/office/drawing/2014/main" id="{E69E67D7-1C1C-4A27-8C69-4B6022E100D6}"/>
              </a:ext>
            </a:extLst>
          </p:cNvPr>
          <p:cNvSpPr txBox="1">
            <a:spLocks/>
          </p:cNvSpPr>
          <p:nvPr/>
        </p:nvSpPr>
        <p:spPr>
          <a:xfrm>
            <a:off x="3580136" y="4491306"/>
            <a:ext cx="1983726" cy="601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b="1" dirty="0"/>
              <a:t>Lots of meetings!</a:t>
            </a:r>
          </a:p>
          <a:p>
            <a:pPr fontAlgn="auto">
              <a:spcAft>
                <a:spcPts val="0"/>
              </a:spcAft>
            </a:pPr>
            <a:endParaRPr lang="en-US" dirty="0"/>
          </a:p>
        </p:txBody>
      </p:sp>
      <p:sp>
        <p:nvSpPr>
          <p:cNvPr id="21" name="Text Placeholder 12">
            <a:extLst>
              <a:ext uri="{FF2B5EF4-FFF2-40B4-BE49-F238E27FC236}">
                <a16:creationId xmlns:a16="http://schemas.microsoft.com/office/drawing/2014/main" id="{4D3A72E7-A3A6-44CC-A3B7-396E04BAAAF7}"/>
              </a:ext>
            </a:extLst>
          </p:cNvPr>
          <p:cNvSpPr txBox="1">
            <a:spLocks/>
          </p:cNvSpPr>
          <p:nvPr/>
        </p:nvSpPr>
        <p:spPr>
          <a:xfrm>
            <a:off x="5791200" y="4491306"/>
            <a:ext cx="3810000" cy="1299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b="1" dirty="0"/>
              <a:t>3/26/2021 Live </a:t>
            </a:r>
          </a:p>
          <a:p>
            <a:pPr fontAlgn="auto">
              <a:spcAft>
                <a:spcPts val="0"/>
              </a:spcAft>
            </a:pPr>
            <a:r>
              <a:rPr lang="en-US" sz="1800" b="1" dirty="0"/>
              <a:t>Internal (hydraulics division) use only</a:t>
            </a:r>
          </a:p>
          <a:p>
            <a:pPr fontAlgn="auto">
              <a:spcAft>
                <a:spcPts val="0"/>
              </a:spcAft>
            </a:pPr>
            <a:r>
              <a:rPr lang="en-US" sz="1800" b="1" dirty="0"/>
              <a:t>Added bridge and culvert asset engineers</a:t>
            </a:r>
          </a:p>
          <a:p>
            <a:pPr fontAlgn="auto">
              <a:spcAft>
                <a:spcPts val="0"/>
              </a:spcAft>
            </a:pPr>
            <a:r>
              <a:rPr lang="en-US" sz="1800" b="1" dirty="0"/>
              <a:t>Added additional district staff</a:t>
            </a:r>
          </a:p>
          <a:p>
            <a:pPr fontAlgn="auto">
              <a:spcAft>
                <a:spcPts val="0"/>
              </a:spcAft>
            </a:pPr>
            <a:r>
              <a:rPr lang="en-US" sz="1800" b="1" dirty="0"/>
              <a:t>On-call consultants</a:t>
            </a:r>
          </a:p>
          <a:p>
            <a:pPr fontAlgn="auto">
              <a:spcAft>
                <a:spcPts val="0"/>
              </a:spcAft>
            </a:pPr>
            <a:endParaRPr lang="en-US" dirty="0"/>
          </a:p>
        </p:txBody>
      </p:sp>
      <p:sp>
        <p:nvSpPr>
          <p:cNvPr id="24" name="Text Placeholder 10">
            <a:extLst>
              <a:ext uri="{FF2B5EF4-FFF2-40B4-BE49-F238E27FC236}">
                <a16:creationId xmlns:a16="http://schemas.microsoft.com/office/drawing/2014/main" id="{FBC69582-9A91-42BF-8626-5A82E78EC211}"/>
              </a:ext>
            </a:extLst>
          </p:cNvPr>
          <p:cNvSpPr txBox="1">
            <a:spLocks/>
          </p:cNvSpPr>
          <p:nvPr/>
        </p:nvSpPr>
        <p:spPr>
          <a:xfrm>
            <a:off x="9760618" y="4485197"/>
            <a:ext cx="1983726" cy="601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b="1" dirty="0"/>
              <a:t>6/29/2021</a:t>
            </a:r>
          </a:p>
          <a:p>
            <a:pPr fontAlgn="auto">
              <a:spcAft>
                <a:spcPts val="0"/>
              </a:spcAft>
            </a:pPr>
            <a:r>
              <a:rPr lang="en-US" sz="1800" b="1" dirty="0"/>
              <a:t>Open for all</a:t>
            </a:r>
          </a:p>
          <a:p>
            <a:pPr fontAlgn="auto">
              <a:spcAft>
                <a:spcPts val="0"/>
              </a:spcAft>
            </a:pPr>
            <a:endParaRPr lang="en-US" dirty="0"/>
          </a:p>
        </p:txBody>
      </p:sp>
    </p:spTree>
    <p:extLst>
      <p:ext uri="{BB962C8B-B14F-4D97-AF65-F5344CB8AC3E}">
        <p14:creationId xmlns:p14="http://schemas.microsoft.com/office/powerpoint/2010/main" val="2400566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4" name="Content Placeholder 3">
            <a:extLst>
              <a:ext uri="{FF2B5EF4-FFF2-40B4-BE49-F238E27FC236}">
                <a16:creationId xmlns:a16="http://schemas.microsoft.com/office/drawing/2014/main" id="{2F1EEACA-4A10-40AE-A7EE-58DA820BEB28}"/>
              </a:ext>
            </a:extLst>
          </p:cNvPr>
          <p:cNvPicPr>
            <a:picLocks noGrp="1" noChangeAspect="1"/>
          </p:cNvPicPr>
          <p:nvPr>
            <p:ph idx="1"/>
          </p:nvPr>
        </p:nvPicPr>
        <p:blipFill>
          <a:blip r:embed="rId3"/>
          <a:stretch>
            <a:fillRect/>
          </a:stretch>
        </p:blipFill>
        <p:spPr>
          <a:xfrm>
            <a:off x="1625055" y="1638201"/>
            <a:ext cx="8941890" cy="3581597"/>
          </a:xfrm>
        </p:spPr>
      </p:pic>
    </p:spTree>
    <p:extLst>
      <p:ext uri="{BB962C8B-B14F-4D97-AF65-F5344CB8AC3E}">
        <p14:creationId xmlns:p14="http://schemas.microsoft.com/office/powerpoint/2010/main" val="3756796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514350" indent="-514350">
              <a:buFont typeface="+mj-lt"/>
              <a:buAutoNum type="arabicPeriod" startAt="10"/>
            </a:pPr>
            <a:r>
              <a:rPr lang="en-US" dirty="0"/>
              <a:t>To add an asset # to a Des #, click the edit button next to the small structure just created.  </a:t>
            </a:r>
          </a:p>
          <a:p>
            <a:pPr marL="514350" indent="-514350">
              <a:buFont typeface="+mj-lt"/>
              <a:buAutoNum type="arabicPeriod" startAt="10"/>
            </a:pPr>
            <a:endParaRPr lang="en-US" dirty="0"/>
          </a:p>
        </p:txBody>
      </p:sp>
      <p:pic>
        <p:nvPicPr>
          <p:cNvPr id="1026" name="Picture 2">
            <a:extLst>
              <a:ext uri="{FF2B5EF4-FFF2-40B4-BE49-F238E27FC236}">
                <a16:creationId xmlns:a16="http://schemas.microsoft.com/office/drawing/2014/main" id="{CD73BF90-D792-4528-B900-29E36669E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1862138"/>
            <a:ext cx="738187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06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914400" lvl="1" indent="-457200">
              <a:buFont typeface="+mj-lt"/>
              <a:buAutoNum type="alphaLcParenR"/>
            </a:pPr>
            <a:r>
              <a:rPr lang="en-US" dirty="0"/>
              <a:t>Start typing the asset # in the top box and then select the asset from the drop down.  </a:t>
            </a:r>
          </a:p>
          <a:p>
            <a:pPr marL="914400" lvl="1" indent="-457200">
              <a:buFont typeface="+mj-lt"/>
              <a:buAutoNum type="alphaLcParenR"/>
            </a:pPr>
            <a:endParaRPr lang="en-US" dirty="0"/>
          </a:p>
        </p:txBody>
      </p:sp>
      <p:pic>
        <p:nvPicPr>
          <p:cNvPr id="2050" name="Picture 2">
            <a:extLst>
              <a:ext uri="{FF2B5EF4-FFF2-40B4-BE49-F238E27FC236}">
                <a16:creationId xmlns:a16="http://schemas.microsoft.com/office/drawing/2014/main" id="{DE90AF5E-4572-4086-8312-A6843CC46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1909763"/>
            <a:ext cx="46863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343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914400" lvl="1" indent="-457200">
              <a:buFont typeface="+mj-lt"/>
              <a:buAutoNum type="alphaLcParenR" startAt="2"/>
            </a:pPr>
            <a:r>
              <a:rPr lang="en-US" dirty="0"/>
              <a:t>If you need to add an Undocumented Asset #, fill out the New Undocumented Asset # box. The naming convention for undocumented asset #’s can be found in the help document.</a:t>
            </a:r>
          </a:p>
          <a:p>
            <a:pPr marL="914400" lvl="1" indent="-457200">
              <a:buFont typeface="+mj-lt"/>
              <a:buAutoNum type="alphaLcParenR" startAt="2"/>
            </a:pPr>
            <a:r>
              <a:rPr lang="en-US" dirty="0"/>
              <a:t>Fill in any additional information and click Save.  </a:t>
            </a:r>
          </a:p>
          <a:p>
            <a:pPr marL="914400" lvl="1" indent="-457200">
              <a:buFont typeface="+mj-lt"/>
              <a:buAutoNum type="alphaLcParenR" startAt="2"/>
            </a:pPr>
            <a:endParaRPr lang="en-US" dirty="0"/>
          </a:p>
          <a:p>
            <a:pPr marL="914400" lvl="1" indent="-457200">
              <a:buFont typeface="+mj-lt"/>
              <a:buAutoNum type="alphaLcParenR" startAt="2"/>
            </a:pPr>
            <a:endParaRPr lang="en-US" dirty="0"/>
          </a:p>
        </p:txBody>
      </p:sp>
      <p:pic>
        <p:nvPicPr>
          <p:cNvPr id="5" name="Picture 2">
            <a:extLst>
              <a:ext uri="{FF2B5EF4-FFF2-40B4-BE49-F238E27FC236}">
                <a16:creationId xmlns:a16="http://schemas.microsoft.com/office/drawing/2014/main" id="{F2B15B77-55C6-46C1-ABD5-EAAEA2EDA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05000"/>
            <a:ext cx="280319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67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r>
              <a:rPr lang="en-US" b="1" u="sng" dirty="0"/>
              <a:t>Thou shalt have an asset #</a:t>
            </a:r>
          </a:p>
        </p:txBody>
      </p:sp>
      <p:pic>
        <p:nvPicPr>
          <p:cNvPr id="4" name="Content Placeholder 3">
            <a:extLst>
              <a:ext uri="{FF2B5EF4-FFF2-40B4-BE49-F238E27FC236}">
                <a16:creationId xmlns:a16="http://schemas.microsoft.com/office/drawing/2014/main" id="{02EF0C40-6F5A-45BF-909B-E25C6FC52066}"/>
              </a:ext>
            </a:extLst>
          </p:cNvPr>
          <p:cNvPicPr>
            <a:picLocks noChangeAspect="1"/>
          </p:cNvPicPr>
          <p:nvPr/>
        </p:nvPicPr>
        <p:blipFill>
          <a:blip r:embed="rId3"/>
          <a:stretch>
            <a:fillRect/>
          </a:stretch>
        </p:blipFill>
        <p:spPr>
          <a:xfrm>
            <a:off x="4513202" y="914400"/>
            <a:ext cx="3165596" cy="5257800"/>
          </a:xfrm>
          <a:prstGeom prst="rect">
            <a:avLst/>
          </a:prstGeom>
        </p:spPr>
      </p:pic>
    </p:spTree>
    <p:extLst>
      <p:ext uri="{BB962C8B-B14F-4D97-AF65-F5344CB8AC3E}">
        <p14:creationId xmlns:p14="http://schemas.microsoft.com/office/powerpoint/2010/main" val="81749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pPr marL="514350" indent="-514350">
              <a:buFont typeface="+mj-lt"/>
              <a:buAutoNum type="arabicPeriod" startAt="11"/>
            </a:pPr>
            <a:r>
              <a:rPr lang="en-US" dirty="0"/>
              <a:t>If there is not a Des # available, add by Asset #. To add by Asset #, select Asset # in the first drop down. An Asset # box will appear. If you start typing the Asset # into the box, the system will search for the asset and you can select the asset you are wanting to add. </a:t>
            </a:r>
          </a:p>
          <a:p>
            <a:pPr marL="514350" indent="-514350">
              <a:buFont typeface="+mj-lt"/>
              <a:buAutoNum type="arabicPeriod" startAt="11"/>
            </a:pPr>
            <a:endParaRPr lang="en-US" dirty="0"/>
          </a:p>
          <a:p>
            <a:pPr marL="514350" indent="-514350">
              <a:buFont typeface="+mj-lt"/>
              <a:buAutoNum type="arabicPeriod" startAt="11"/>
            </a:pPr>
            <a:endParaRPr lang="en-US" dirty="0"/>
          </a:p>
        </p:txBody>
      </p:sp>
      <p:pic>
        <p:nvPicPr>
          <p:cNvPr id="5" name="Picture 2">
            <a:extLst>
              <a:ext uri="{FF2B5EF4-FFF2-40B4-BE49-F238E27FC236}">
                <a16:creationId xmlns:a16="http://schemas.microsoft.com/office/drawing/2014/main" id="{2077515E-D65D-4CF3-899F-3A44E2AC4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21" y="2495037"/>
            <a:ext cx="6677957" cy="367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39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E628B61A-2F97-4973-A402-1129FF7442E1}"/>
              </a:ext>
            </a:extLst>
          </p:cNvPr>
          <p:cNvSpPr>
            <a:spLocks noGrp="1"/>
          </p:cNvSpPr>
          <p:nvPr>
            <p:ph idx="1"/>
          </p:nvPr>
        </p:nvSpPr>
        <p:spPr/>
        <p:txBody>
          <a:bodyPr/>
          <a:lstStyle/>
          <a:p>
            <a:pPr marL="514350" indent="-514350">
              <a:buFont typeface="+mj-lt"/>
              <a:buAutoNum type="arabicPeriod" startAt="12"/>
            </a:pPr>
            <a:r>
              <a:rPr lang="en-US" dirty="0"/>
              <a:t>Click Create. </a:t>
            </a:r>
          </a:p>
        </p:txBody>
      </p:sp>
      <p:pic>
        <p:nvPicPr>
          <p:cNvPr id="6" name="Picture 2">
            <a:extLst>
              <a:ext uri="{FF2B5EF4-FFF2-40B4-BE49-F238E27FC236}">
                <a16:creationId xmlns:a16="http://schemas.microsoft.com/office/drawing/2014/main" id="{1D96888D-84E4-49FE-9990-BF845D1BB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364" y="2538272"/>
            <a:ext cx="5163271" cy="201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855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3"/>
            </a:pPr>
            <a:r>
              <a:rPr lang="en-US" dirty="0"/>
              <a:t>Adding an Undocumented Asset. </a:t>
            </a:r>
          </a:p>
          <a:p>
            <a:pPr marL="971550" lvl="1" indent="-514350">
              <a:buFont typeface="+mj-lt"/>
              <a:buAutoNum type="alphaLcParenR"/>
            </a:pPr>
            <a:r>
              <a:rPr lang="en-US" dirty="0"/>
              <a:t>If you type in an Asset # that is not in the system, an error will occur. </a:t>
            </a:r>
          </a:p>
          <a:p>
            <a:pPr marL="971550" lvl="1" indent="-514350">
              <a:buFont typeface="+mj-lt"/>
              <a:buAutoNum type="alphaLcParenR"/>
            </a:pPr>
            <a:r>
              <a:rPr lang="en-US" dirty="0"/>
              <a:t>If this was your intention, click Create and a new Undocumented Asset # will be created. If this was not your intention, please correct the Asset # before adding to the request. </a:t>
            </a:r>
          </a:p>
          <a:p>
            <a:pPr marL="971550" lvl="1" indent="-514350">
              <a:buFont typeface="+mj-lt"/>
              <a:buAutoNum type="alphaLcParenR"/>
            </a:pPr>
            <a:r>
              <a:rPr lang="en-US" dirty="0"/>
              <a:t>Please look at the naming convention of undocumented assets in the help file. </a:t>
            </a:r>
          </a:p>
        </p:txBody>
      </p:sp>
      <p:pic>
        <p:nvPicPr>
          <p:cNvPr id="7172" name="Picture 4">
            <a:extLst>
              <a:ext uri="{FF2B5EF4-FFF2-40B4-BE49-F238E27FC236}">
                <a16:creationId xmlns:a16="http://schemas.microsoft.com/office/drawing/2014/main" id="{A2FC8630-35D9-41A9-89EC-FFC03D3C4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3429000"/>
            <a:ext cx="58102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8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4"/>
            </a:pPr>
            <a:r>
              <a:rPr lang="en-US" dirty="0"/>
              <a:t>There is not a requirement for any files to be uploaded to submit this type of request (small structure design). </a:t>
            </a:r>
          </a:p>
        </p:txBody>
      </p:sp>
      <p:pic>
        <p:nvPicPr>
          <p:cNvPr id="12290" name="Picture 2">
            <a:extLst>
              <a:ext uri="{FF2B5EF4-FFF2-40B4-BE49-F238E27FC236}">
                <a16:creationId xmlns:a16="http://schemas.microsoft.com/office/drawing/2014/main" id="{657BEC2B-798A-4712-BE78-A7BF25BCA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3175043"/>
            <a:ext cx="6629400" cy="299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78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r>
              <a:rPr lang="en-US" b="1" u="sng" dirty="0"/>
              <a:t>Note: If you are uploading documents for an Undocumented Asset ID, you must save the request before trying to upload documents. </a:t>
            </a:r>
          </a:p>
        </p:txBody>
      </p:sp>
      <p:pic>
        <p:nvPicPr>
          <p:cNvPr id="4" name="Content Placeholder 3">
            <a:extLst>
              <a:ext uri="{FF2B5EF4-FFF2-40B4-BE49-F238E27FC236}">
                <a16:creationId xmlns:a16="http://schemas.microsoft.com/office/drawing/2014/main" id="{884E5F31-475E-407D-8CD5-C55994C6F104}"/>
              </a:ext>
            </a:extLst>
          </p:cNvPr>
          <p:cNvPicPr>
            <a:picLocks noChangeAspect="1"/>
          </p:cNvPicPr>
          <p:nvPr/>
        </p:nvPicPr>
        <p:blipFill>
          <a:blip r:embed="rId3"/>
          <a:stretch>
            <a:fillRect/>
          </a:stretch>
        </p:blipFill>
        <p:spPr>
          <a:xfrm>
            <a:off x="990600" y="1907627"/>
            <a:ext cx="2566015" cy="4261945"/>
          </a:xfrm>
          <a:prstGeom prst="rect">
            <a:avLst/>
          </a:prstGeom>
        </p:spPr>
      </p:pic>
      <p:pic>
        <p:nvPicPr>
          <p:cNvPr id="5" name="Picture 4">
            <a:extLst>
              <a:ext uri="{FF2B5EF4-FFF2-40B4-BE49-F238E27FC236}">
                <a16:creationId xmlns:a16="http://schemas.microsoft.com/office/drawing/2014/main" id="{F42A0D0F-5C64-4AAA-8B45-5AB45EBEF003}"/>
              </a:ext>
            </a:extLst>
          </p:cNvPr>
          <p:cNvPicPr>
            <a:picLocks noChangeAspect="1"/>
          </p:cNvPicPr>
          <p:nvPr/>
        </p:nvPicPr>
        <p:blipFill>
          <a:blip r:embed="rId4"/>
          <a:stretch>
            <a:fillRect/>
          </a:stretch>
        </p:blipFill>
        <p:spPr>
          <a:xfrm>
            <a:off x="4901584" y="1907627"/>
            <a:ext cx="5181599" cy="4459574"/>
          </a:xfrm>
          <a:prstGeom prst="rect">
            <a:avLst/>
          </a:prstGeom>
        </p:spPr>
      </p:pic>
    </p:spTree>
    <p:extLst>
      <p:ext uri="{BB962C8B-B14F-4D97-AF65-F5344CB8AC3E}">
        <p14:creationId xmlns:p14="http://schemas.microsoft.com/office/powerpoint/2010/main" val="139583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	</a:t>
            </a:r>
          </a:p>
          <a:p>
            <a:r>
              <a:rPr lang="en-US" b="1" dirty="0"/>
              <a:t>What?</a:t>
            </a:r>
          </a:p>
          <a:p>
            <a:r>
              <a:rPr lang="en-US" dirty="0"/>
              <a:t>Why?</a:t>
            </a:r>
          </a:p>
          <a:p>
            <a:r>
              <a:rPr lang="en-US" dirty="0"/>
              <a:t>Who?</a:t>
            </a:r>
          </a:p>
          <a:p>
            <a:r>
              <a:rPr lang="en-US" dirty="0"/>
              <a:t>How?</a:t>
            </a:r>
          </a:p>
          <a:p>
            <a:r>
              <a:rPr lang="en-US" dirty="0"/>
              <a:t>Q &amp; A</a:t>
            </a:r>
          </a:p>
          <a:p>
            <a:endParaRPr lang="en-US" dirty="0"/>
          </a:p>
          <a:p>
            <a:endParaRPr lang="en-US" dirty="0"/>
          </a:p>
        </p:txBody>
      </p:sp>
      <p:pic>
        <p:nvPicPr>
          <p:cNvPr id="3" name="Picture 2">
            <a:extLst>
              <a:ext uri="{FF2B5EF4-FFF2-40B4-BE49-F238E27FC236}">
                <a16:creationId xmlns:a16="http://schemas.microsoft.com/office/drawing/2014/main" id="{1F1A8062-A37E-443B-8F4E-8ADF52B0206A}"/>
              </a:ext>
            </a:extLst>
          </p:cNvPr>
          <p:cNvPicPr>
            <a:picLocks noChangeAspect="1"/>
          </p:cNvPicPr>
          <p:nvPr/>
        </p:nvPicPr>
        <p:blipFill>
          <a:blip r:embed="rId3"/>
          <a:stretch>
            <a:fillRect/>
          </a:stretch>
        </p:blipFill>
        <p:spPr>
          <a:xfrm>
            <a:off x="2438400" y="914400"/>
            <a:ext cx="685800" cy="531597"/>
          </a:xfrm>
          <a:prstGeom prst="rect">
            <a:avLst/>
          </a:prstGeom>
        </p:spPr>
      </p:pic>
    </p:spTree>
    <p:extLst>
      <p:ext uri="{BB962C8B-B14F-4D97-AF65-F5344CB8AC3E}">
        <p14:creationId xmlns:p14="http://schemas.microsoft.com/office/powerpoint/2010/main" val="2532819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5"/>
            </a:pPr>
            <a:r>
              <a:rPr lang="en-US" dirty="0"/>
              <a:t>Continue adding structures until you are done with your request. You can submit up to 50 structures per request. </a:t>
            </a:r>
            <a:r>
              <a:rPr lang="en-US" u="sng" dirty="0"/>
              <a:t>Only submit structures with the same sub type in one request. </a:t>
            </a:r>
          </a:p>
          <a:p>
            <a:pPr marL="514350" indent="-514350">
              <a:buFont typeface="+mj-lt"/>
              <a:buAutoNum type="arabicPeriod" startAt="15"/>
            </a:pPr>
            <a:r>
              <a:rPr lang="en-US" u="sng" dirty="0"/>
              <a:t>It may be beneficial to note your Request ID to quickly search for projects in the future. The request ID can be found in the address bar at the top of the window. For example, this request ID is 828.</a:t>
            </a:r>
          </a:p>
        </p:txBody>
      </p:sp>
      <p:pic>
        <p:nvPicPr>
          <p:cNvPr id="10242" name="Picture 2">
            <a:extLst>
              <a:ext uri="{FF2B5EF4-FFF2-40B4-BE49-F238E27FC236}">
                <a16:creationId xmlns:a16="http://schemas.microsoft.com/office/drawing/2014/main" id="{80EBBA69-B30F-4158-A2B5-095654C40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3657600"/>
            <a:ext cx="67818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780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7"/>
            </a:pPr>
            <a:r>
              <a:rPr lang="en-US" dirty="0"/>
              <a:t>Then click Submit Request at the bottom on the screen. There is also an option to save your request for later or to cancel your request. </a:t>
            </a:r>
          </a:p>
        </p:txBody>
      </p:sp>
      <p:pic>
        <p:nvPicPr>
          <p:cNvPr id="9218" name="Picture 2">
            <a:extLst>
              <a:ext uri="{FF2B5EF4-FFF2-40B4-BE49-F238E27FC236}">
                <a16:creationId xmlns:a16="http://schemas.microsoft.com/office/drawing/2014/main" id="{D6CEAA19-68CF-4A6D-BA3D-B32C3715E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981" y="1981200"/>
            <a:ext cx="9444037" cy="34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70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a:pPr>
            <a:r>
              <a:rPr lang="en-US" dirty="0"/>
              <a:t>Click New Request. </a:t>
            </a:r>
          </a:p>
        </p:txBody>
      </p:sp>
      <p:pic>
        <p:nvPicPr>
          <p:cNvPr id="1026" name="Picture 2">
            <a:extLst>
              <a:ext uri="{FF2B5EF4-FFF2-40B4-BE49-F238E27FC236}">
                <a16:creationId xmlns:a16="http://schemas.microsoft.com/office/drawing/2014/main" id="{C0931577-43DF-49A7-ABBE-6DF38560E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478" y="1447800"/>
            <a:ext cx="9203043" cy="457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57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2"/>
            </a:pPr>
            <a:r>
              <a:rPr lang="en-US" dirty="0"/>
              <a:t>choose Small Structure. </a:t>
            </a:r>
          </a:p>
        </p:txBody>
      </p:sp>
      <p:pic>
        <p:nvPicPr>
          <p:cNvPr id="2050" name="Picture 2">
            <a:extLst>
              <a:ext uri="{FF2B5EF4-FFF2-40B4-BE49-F238E27FC236}">
                <a16:creationId xmlns:a16="http://schemas.microsoft.com/office/drawing/2014/main" id="{5A10E935-57B3-41ED-A77C-638B8F173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302" y="1943100"/>
            <a:ext cx="681339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50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3"/>
            </a:pPr>
            <a:r>
              <a:rPr lang="en-US" dirty="0"/>
              <a:t>select Review</a:t>
            </a:r>
          </a:p>
        </p:txBody>
      </p:sp>
      <p:pic>
        <p:nvPicPr>
          <p:cNvPr id="3074" name="Picture 2">
            <a:extLst>
              <a:ext uri="{FF2B5EF4-FFF2-40B4-BE49-F238E27FC236}">
                <a16:creationId xmlns:a16="http://schemas.microsoft.com/office/drawing/2014/main" id="{2ACEF5DE-99EC-465F-8E83-92EFBEEC0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2" y="2281237"/>
            <a:ext cx="574357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26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4"/>
            </a:pPr>
            <a:r>
              <a:rPr lang="en-US" dirty="0"/>
              <a:t>Click Create to continue.</a:t>
            </a:r>
          </a:p>
        </p:txBody>
      </p:sp>
      <p:pic>
        <p:nvPicPr>
          <p:cNvPr id="4098" name="Picture 2">
            <a:extLst>
              <a:ext uri="{FF2B5EF4-FFF2-40B4-BE49-F238E27FC236}">
                <a16:creationId xmlns:a16="http://schemas.microsoft.com/office/drawing/2014/main" id="{F665E73A-5DEF-4389-8AB8-C0AF6A771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32" y="2145506"/>
            <a:ext cx="6564935" cy="25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71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5"/>
            </a:pPr>
            <a:r>
              <a:rPr lang="en-US" dirty="0"/>
              <a:t>In the rating request window, fill in the Sub Type box with the correct option. Rehab options include requests for liners, paved inverts, etc. </a:t>
            </a:r>
          </a:p>
        </p:txBody>
      </p:sp>
      <p:pic>
        <p:nvPicPr>
          <p:cNvPr id="5122" name="Picture 2">
            <a:extLst>
              <a:ext uri="{FF2B5EF4-FFF2-40B4-BE49-F238E27FC236}">
                <a16:creationId xmlns:a16="http://schemas.microsoft.com/office/drawing/2014/main" id="{562A401E-BD99-4975-8B06-2384BAA4C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905000"/>
            <a:ext cx="81534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86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6146" name="Picture 2">
            <a:extLst>
              <a:ext uri="{FF2B5EF4-FFF2-40B4-BE49-F238E27FC236}">
                <a16:creationId xmlns:a16="http://schemas.microsoft.com/office/drawing/2014/main" id="{41D8E500-7AC8-4A46-8EF8-98263A5BF5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2494" y="1004549"/>
            <a:ext cx="8507012" cy="484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43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6"/>
            </a:pPr>
            <a:r>
              <a:rPr lang="en-US" dirty="0"/>
              <a:t>Set the due date.</a:t>
            </a:r>
          </a:p>
        </p:txBody>
      </p:sp>
      <p:pic>
        <p:nvPicPr>
          <p:cNvPr id="7170" name="Picture 2">
            <a:extLst>
              <a:ext uri="{FF2B5EF4-FFF2-40B4-BE49-F238E27FC236}">
                <a16:creationId xmlns:a16="http://schemas.microsoft.com/office/drawing/2014/main" id="{5854956E-8E52-4B66-9394-7DDC38C39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2" y="2352675"/>
            <a:ext cx="73437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13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1428750" lvl="2" indent="-514350">
              <a:buFont typeface="+mj-lt"/>
              <a:buAutoNum type="alphaLcParenR"/>
            </a:pPr>
            <a:r>
              <a:rPr lang="en-US" dirty="0"/>
              <a:t>Set the due date continued.	</a:t>
            </a:r>
          </a:p>
        </p:txBody>
      </p:sp>
      <p:pic>
        <p:nvPicPr>
          <p:cNvPr id="8194" name="Picture 2">
            <a:extLst>
              <a:ext uri="{FF2B5EF4-FFF2-40B4-BE49-F238E27FC236}">
                <a16:creationId xmlns:a16="http://schemas.microsoft.com/office/drawing/2014/main" id="{A1348CEE-7A13-499C-9F68-8ACD91BC9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2" y="1576387"/>
            <a:ext cx="7572375"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7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a:t>
            </a:r>
          </a:p>
        </p:txBody>
      </p:sp>
      <p:sp>
        <p:nvSpPr>
          <p:cNvPr id="8" name="Content Placeholder 7"/>
          <p:cNvSpPr>
            <a:spLocks noGrp="1"/>
          </p:cNvSpPr>
          <p:nvPr>
            <p:ph idx="1"/>
          </p:nvPr>
        </p:nvSpPr>
        <p:spPr/>
        <p:txBody>
          <a:bodyPr/>
          <a:lstStyle/>
          <a:p>
            <a:r>
              <a:rPr lang="en-US" dirty="0"/>
              <a:t>Hydraulics Request Application (</a:t>
            </a:r>
            <a:r>
              <a:rPr lang="en-US" dirty="0" err="1"/>
              <a:t>HRA</a:t>
            </a:r>
            <a:r>
              <a:rPr lang="en-US" dirty="0"/>
              <a:t>)</a:t>
            </a:r>
          </a:p>
          <a:p>
            <a:pPr lvl="1"/>
            <a:r>
              <a:rPr lang="en-US" dirty="0"/>
              <a:t>Latest and greatest application on the INDOT Technical Application Pathway (</a:t>
            </a:r>
            <a:r>
              <a:rPr lang="en-US" dirty="0" err="1"/>
              <a:t>ITAP</a:t>
            </a:r>
            <a:r>
              <a:rPr lang="en-US" dirty="0"/>
              <a:t>)</a:t>
            </a:r>
          </a:p>
          <a:p>
            <a:pPr lvl="1"/>
            <a:r>
              <a:rPr lang="en-US" dirty="0"/>
              <a:t>Automate administrative tasks</a:t>
            </a:r>
          </a:p>
          <a:p>
            <a:pPr lvl="2"/>
            <a:r>
              <a:rPr lang="en-US" dirty="0"/>
              <a:t>Design requests from INDOT staff (54% of workload)</a:t>
            </a:r>
          </a:p>
          <a:p>
            <a:pPr lvl="3"/>
            <a:r>
              <a:rPr lang="en-US" dirty="0"/>
              <a:t>Small structures</a:t>
            </a:r>
          </a:p>
          <a:p>
            <a:pPr lvl="3"/>
            <a:r>
              <a:rPr lang="en-US" dirty="0"/>
              <a:t>Bridge replacements</a:t>
            </a:r>
          </a:p>
          <a:p>
            <a:pPr lvl="3"/>
            <a:r>
              <a:rPr lang="en-US" dirty="0"/>
              <a:t>Bridge scour analysis</a:t>
            </a:r>
          </a:p>
          <a:p>
            <a:pPr lvl="3"/>
            <a:r>
              <a:rPr lang="en-US" dirty="0"/>
              <a:t>Drainage complaints</a:t>
            </a:r>
          </a:p>
          <a:p>
            <a:pPr lvl="2"/>
            <a:r>
              <a:rPr lang="en-US" dirty="0"/>
              <a:t>Review requests from consultants and INDOT staff (46% of workload)</a:t>
            </a:r>
          </a:p>
          <a:p>
            <a:pPr lvl="3"/>
            <a:r>
              <a:rPr lang="en-US" dirty="0"/>
              <a:t>All consultant hydraulic submittals.</a:t>
            </a:r>
          </a:p>
          <a:p>
            <a:pPr lvl="3"/>
            <a:r>
              <a:rPr lang="en-US" dirty="0"/>
              <a:t>Designs by INDOT staff outside of the Hydraulics Engineering division</a:t>
            </a:r>
          </a:p>
          <a:p>
            <a:pPr lvl="3"/>
            <a:r>
              <a:rPr lang="en-US" dirty="0"/>
              <a:t>Hydraulic reviews for permit applications in the Electronic Permit System (EPS)</a:t>
            </a:r>
          </a:p>
          <a:p>
            <a:pPr lvl="3"/>
            <a:endParaRPr lang="en-US" dirty="0"/>
          </a:p>
        </p:txBody>
      </p:sp>
    </p:spTree>
    <p:extLst>
      <p:ext uri="{BB962C8B-B14F-4D97-AF65-F5344CB8AC3E}">
        <p14:creationId xmlns:p14="http://schemas.microsoft.com/office/powerpoint/2010/main" val="2722995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7"/>
            </a:pPr>
            <a:r>
              <a:rPr lang="en-US" dirty="0"/>
              <a:t>Resubmittal?</a:t>
            </a:r>
          </a:p>
        </p:txBody>
      </p:sp>
      <p:pic>
        <p:nvPicPr>
          <p:cNvPr id="9218" name="Picture 2">
            <a:extLst>
              <a:ext uri="{FF2B5EF4-FFF2-40B4-BE49-F238E27FC236}">
                <a16:creationId xmlns:a16="http://schemas.microsoft.com/office/drawing/2014/main" id="{5DD58952-F31D-4A61-8AFF-55EE2009D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2" y="1743075"/>
            <a:ext cx="8105775"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409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8"/>
            </a:pPr>
            <a:r>
              <a:rPr lang="en-US" dirty="0"/>
              <a:t>Which structure(s)?</a:t>
            </a:r>
          </a:p>
        </p:txBody>
      </p:sp>
      <p:pic>
        <p:nvPicPr>
          <p:cNvPr id="10242" name="Picture 2">
            <a:extLst>
              <a:ext uri="{FF2B5EF4-FFF2-40B4-BE49-F238E27FC236}">
                <a16:creationId xmlns:a16="http://schemas.microsoft.com/office/drawing/2014/main" id="{7AD94E6F-FD39-4764-A873-62301DD17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87" y="2338387"/>
            <a:ext cx="759142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57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9"/>
            </a:pPr>
            <a:r>
              <a:rPr lang="en-US" dirty="0"/>
              <a:t>In the Create Small Structure Window, you can add new structures by either the Asset # or Des #. </a:t>
            </a:r>
          </a:p>
        </p:txBody>
      </p:sp>
      <p:pic>
        <p:nvPicPr>
          <p:cNvPr id="11266" name="Picture 2">
            <a:extLst>
              <a:ext uri="{FF2B5EF4-FFF2-40B4-BE49-F238E27FC236}">
                <a16:creationId xmlns:a16="http://schemas.microsoft.com/office/drawing/2014/main" id="{0F24A69E-465F-4E72-A8C9-386F63808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7" y="2590800"/>
            <a:ext cx="5762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87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a:pPr>
            <a:r>
              <a:rPr lang="en-US" dirty="0"/>
              <a:t>Click Create.</a:t>
            </a:r>
          </a:p>
        </p:txBody>
      </p:sp>
      <p:pic>
        <p:nvPicPr>
          <p:cNvPr id="12290" name="Picture 2">
            <a:extLst>
              <a:ext uri="{FF2B5EF4-FFF2-40B4-BE49-F238E27FC236}">
                <a16:creationId xmlns:a16="http://schemas.microsoft.com/office/drawing/2014/main" id="{0160C22D-EDDE-4AFF-94E5-1A0B82681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2" y="2447925"/>
            <a:ext cx="51339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697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971550" lvl="1" indent="-514350">
              <a:buFont typeface="+mj-lt"/>
              <a:buAutoNum type="alphaLcParenR"/>
            </a:pPr>
            <a:r>
              <a:rPr lang="en-US" dirty="0"/>
              <a:t>Need an asset #?</a:t>
            </a:r>
          </a:p>
        </p:txBody>
      </p:sp>
      <p:pic>
        <p:nvPicPr>
          <p:cNvPr id="13314" name="Picture 2">
            <a:extLst>
              <a:ext uri="{FF2B5EF4-FFF2-40B4-BE49-F238E27FC236}">
                <a16:creationId xmlns:a16="http://schemas.microsoft.com/office/drawing/2014/main" id="{02E52C40-5917-4F5F-9F2B-EF0D811F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2" y="1862137"/>
            <a:ext cx="738187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88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971550" lvl="1" indent="-514350">
              <a:buFont typeface="+mj-lt"/>
              <a:buAutoNum type="alphaLcParenR" startAt="2"/>
            </a:pPr>
            <a:r>
              <a:rPr lang="en-US" dirty="0"/>
              <a:t>Pick asset #.   </a:t>
            </a:r>
          </a:p>
        </p:txBody>
      </p:sp>
      <p:pic>
        <p:nvPicPr>
          <p:cNvPr id="14338" name="Picture 2">
            <a:extLst>
              <a:ext uri="{FF2B5EF4-FFF2-40B4-BE49-F238E27FC236}">
                <a16:creationId xmlns:a16="http://schemas.microsoft.com/office/drawing/2014/main" id="{38F2A267-D136-472A-AD8E-9005426F9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1909762"/>
            <a:ext cx="46863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6436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971550" lvl="1" indent="-514350">
              <a:buFont typeface="+mj-lt"/>
              <a:buAutoNum type="alphaLcParenR" startAt="3"/>
            </a:pPr>
            <a:r>
              <a:rPr lang="en-US" dirty="0"/>
              <a:t>Pick asset #.   </a:t>
            </a:r>
          </a:p>
          <a:p>
            <a:pPr marL="0" indent="0">
              <a:buNone/>
            </a:pPr>
            <a:endParaRPr lang="en-US" dirty="0"/>
          </a:p>
        </p:txBody>
      </p:sp>
      <p:pic>
        <p:nvPicPr>
          <p:cNvPr id="15362" name="Picture 2">
            <a:extLst>
              <a:ext uri="{FF2B5EF4-FFF2-40B4-BE49-F238E27FC236}">
                <a16:creationId xmlns:a16="http://schemas.microsoft.com/office/drawing/2014/main" id="{C2D49AF8-C97F-4ABF-B8D3-328202824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310" y="1066800"/>
            <a:ext cx="342138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022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971550" lvl="1" indent="-514350">
              <a:buFont typeface="+mj-lt"/>
              <a:buAutoNum type="alphaLcParenR" startAt="4"/>
            </a:pPr>
            <a:r>
              <a:rPr lang="en-US" dirty="0"/>
              <a:t>Pick asset #.   </a:t>
            </a:r>
          </a:p>
          <a:p>
            <a:pPr marL="514350" indent="-514350">
              <a:buFont typeface="+mj-lt"/>
              <a:buAutoNum type="alphaLcParenR"/>
            </a:pPr>
            <a:endParaRPr lang="en-US" dirty="0"/>
          </a:p>
        </p:txBody>
      </p:sp>
      <p:pic>
        <p:nvPicPr>
          <p:cNvPr id="16386" name="Picture 2">
            <a:extLst>
              <a:ext uri="{FF2B5EF4-FFF2-40B4-BE49-F238E27FC236}">
                <a16:creationId xmlns:a16="http://schemas.microsoft.com/office/drawing/2014/main" id="{7662EFC8-8FD7-4F0C-A581-1643715E9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550" y="1143000"/>
            <a:ext cx="3468899"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20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1"/>
            </a:pPr>
            <a:r>
              <a:rPr lang="en-US" dirty="0"/>
              <a:t>If no Des #. Use Asset #</a:t>
            </a:r>
          </a:p>
        </p:txBody>
      </p:sp>
      <p:pic>
        <p:nvPicPr>
          <p:cNvPr id="17410" name="Picture 2">
            <a:extLst>
              <a:ext uri="{FF2B5EF4-FFF2-40B4-BE49-F238E27FC236}">
                <a16:creationId xmlns:a16="http://schemas.microsoft.com/office/drawing/2014/main" id="{9E631590-8708-487F-BC71-1E8E96CA2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7" y="1704975"/>
            <a:ext cx="6677025"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220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2"/>
            </a:pPr>
            <a:r>
              <a:rPr lang="en-US" dirty="0"/>
              <a:t>Click Create.</a:t>
            </a:r>
          </a:p>
        </p:txBody>
      </p:sp>
      <p:pic>
        <p:nvPicPr>
          <p:cNvPr id="18434" name="Picture 2">
            <a:extLst>
              <a:ext uri="{FF2B5EF4-FFF2-40B4-BE49-F238E27FC236}">
                <a16:creationId xmlns:a16="http://schemas.microsoft.com/office/drawing/2014/main" id="{250C280E-ABFF-42C1-87AD-0D25CA68D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2424113"/>
            <a:ext cx="51625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27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a:t>
            </a:r>
          </a:p>
          <a:p>
            <a:r>
              <a:rPr lang="en-US" dirty="0"/>
              <a:t>What?</a:t>
            </a:r>
          </a:p>
          <a:p>
            <a:r>
              <a:rPr lang="en-US" b="1" dirty="0"/>
              <a:t>Why?</a:t>
            </a:r>
          </a:p>
          <a:p>
            <a:r>
              <a:rPr lang="en-US" dirty="0"/>
              <a:t>Who?</a:t>
            </a:r>
          </a:p>
          <a:p>
            <a:r>
              <a:rPr lang="en-US" dirty="0"/>
              <a:t>How?</a:t>
            </a:r>
          </a:p>
          <a:p>
            <a:r>
              <a:rPr lang="en-US" dirty="0"/>
              <a:t>Q &amp; A</a:t>
            </a:r>
          </a:p>
          <a:p>
            <a:endParaRPr lang="en-US" dirty="0"/>
          </a:p>
          <a:p>
            <a:endParaRPr lang="en-US" dirty="0"/>
          </a:p>
        </p:txBody>
      </p:sp>
      <p:pic>
        <p:nvPicPr>
          <p:cNvPr id="4" name="Picture 3">
            <a:extLst>
              <a:ext uri="{FF2B5EF4-FFF2-40B4-BE49-F238E27FC236}">
                <a16:creationId xmlns:a16="http://schemas.microsoft.com/office/drawing/2014/main" id="{7B5BE124-2D43-46ED-8953-44573FDE1FB6}"/>
              </a:ext>
            </a:extLst>
          </p:cNvPr>
          <p:cNvPicPr>
            <a:picLocks noChangeAspect="1"/>
          </p:cNvPicPr>
          <p:nvPr/>
        </p:nvPicPr>
        <p:blipFill>
          <a:blip r:embed="rId3"/>
          <a:stretch>
            <a:fillRect/>
          </a:stretch>
        </p:blipFill>
        <p:spPr>
          <a:xfrm>
            <a:off x="2438400" y="914400"/>
            <a:ext cx="685800" cy="531597"/>
          </a:xfrm>
          <a:prstGeom prst="rect">
            <a:avLst/>
          </a:prstGeom>
        </p:spPr>
      </p:pic>
      <p:pic>
        <p:nvPicPr>
          <p:cNvPr id="5" name="Picture 4">
            <a:extLst>
              <a:ext uri="{FF2B5EF4-FFF2-40B4-BE49-F238E27FC236}">
                <a16:creationId xmlns:a16="http://schemas.microsoft.com/office/drawing/2014/main" id="{3C0018BD-492E-4FCF-8167-B9C3045C02C0}"/>
              </a:ext>
            </a:extLst>
          </p:cNvPr>
          <p:cNvPicPr>
            <a:picLocks noChangeAspect="1"/>
          </p:cNvPicPr>
          <p:nvPr/>
        </p:nvPicPr>
        <p:blipFill>
          <a:blip r:embed="rId3"/>
          <a:stretch>
            <a:fillRect/>
          </a:stretch>
        </p:blipFill>
        <p:spPr>
          <a:xfrm>
            <a:off x="2438400" y="1445997"/>
            <a:ext cx="685800" cy="531597"/>
          </a:xfrm>
          <a:prstGeom prst="rect">
            <a:avLst/>
          </a:prstGeom>
        </p:spPr>
      </p:pic>
    </p:spTree>
    <p:extLst>
      <p:ext uri="{BB962C8B-B14F-4D97-AF65-F5344CB8AC3E}">
        <p14:creationId xmlns:p14="http://schemas.microsoft.com/office/powerpoint/2010/main" val="2724665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3"/>
            </a:pPr>
            <a:r>
              <a:rPr lang="en-US" dirty="0"/>
              <a:t>Adding an Undocumented Asset</a:t>
            </a:r>
          </a:p>
        </p:txBody>
      </p:sp>
      <p:pic>
        <p:nvPicPr>
          <p:cNvPr id="19458" name="Picture 2">
            <a:extLst>
              <a:ext uri="{FF2B5EF4-FFF2-40B4-BE49-F238E27FC236}">
                <a16:creationId xmlns:a16="http://schemas.microsoft.com/office/drawing/2014/main" id="{F5878E33-EFFF-4B97-A239-0A107CBAB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2005012"/>
            <a:ext cx="58102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692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4"/>
            </a:pPr>
            <a:r>
              <a:rPr lang="en-US" dirty="0"/>
              <a:t>Add documents / files.</a:t>
            </a:r>
          </a:p>
        </p:txBody>
      </p:sp>
      <p:pic>
        <p:nvPicPr>
          <p:cNvPr id="20482" name="Picture 2">
            <a:extLst>
              <a:ext uri="{FF2B5EF4-FFF2-40B4-BE49-F238E27FC236}">
                <a16:creationId xmlns:a16="http://schemas.microsoft.com/office/drawing/2014/main" id="{16E65F7A-3EA9-42EB-AB59-46ADF63C3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662113"/>
            <a:ext cx="76962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37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5"/>
            </a:pPr>
            <a:r>
              <a:rPr lang="en-US" dirty="0"/>
              <a:t>Add documents / files.</a:t>
            </a:r>
          </a:p>
          <a:p>
            <a:pPr marL="0" indent="0">
              <a:buNone/>
            </a:pPr>
            <a:endParaRPr lang="en-US" dirty="0"/>
          </a:p>
        </p:txBody>
      </p:sp>
      <p:pic>
        <p:nvPicPr>
          <p:cNvPr id="21506" name="Picture 2">
            <a:extLst>
              <a:ext uri="{FF2B5EF4-FFF2-40B4-BE49-F238E27FC236}">
                <a16:creationId xmlns:a16="http://schemas.microsoft.com/office/drawing/2014/main" id="{ADB7538F-943B-47C1-86C5-509445E5E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8382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73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6"/>
            </a:pPr>
            <a:r>
              <a:rPr lang="en-US" dirty="0"/>
              <a:t>Add documents / files.</a:t>
            </a:r>
          </a:p>
          <a:p>
            <a:pPr marL="514350" indent="-514350">
              <a:buFont typeface="+mj-lt"/>
              <a:buAutoNum type="arabicPeriod" startAt="16"/>
            </a:pPr>
            <a:endParaRPr lang="en-US" dirty="0"/>
          </a:p>
        </p:txBody>
      </p:sp>
      <p:pic>
        <p:nvPicPr>
          <p:cNvPr id="22530" name="Picture 2">
            <a:extLst>
              <a:ext uri="{FF2B5EF4-FFF2-40B4-BE49-F238E27FC236}">
                <a16:creationId xmlns:a16="http://schemas.microsoft.com/office/drawing/2014/main" id="{665E5DC4-9C89-4B08-B2FA-38F94057F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147888"/>
            <a:ext cx="9134475"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77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7"/>
            </a:pPr>
            <a:r>
              <a:rPr lang="en-US" dirty="0"/>
              <a:t>Add documents / files.</a:t>
            </a:r>
          </a:p>
          <a:p>
            <a:pPr marL="514350" indent="-514350">
              <a:buFont typeface="+mj-lt"/>
              <a:buAutoNum type="arabicPeriod" startAt="17"/>
            </a:pPr>
            <a:endParaRPr lang="en-US" dirty="0"/>
          </a:p>
        </p:txBody>
      </p:sp>
      <p:pic>
        <p:nvPicPr>
          <p:cNvPr id="23554" name="Picture 2">
            <a:extLst>
              <a:ext uri="{FF2B5EF4-FFF2-40B4-BE49-F238E27FC236}">
                <a16:creationId xmlns:a16="http://schemas.microsoft.com/office/drawing/2014/main" id="{FCBB5EB0-3641-4D74-945A-548957C5C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1881188"/>
            <a:ext cx="81438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288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graphicFrame>
        <p:nvGraphicFramePr>
          <p:cNvPr id="3" name="Content Placeholder 2">
            <a:extLst>
              <a:ext uri="{FF2B5EF4-FFF2-40B4-BE49-F238E27FC236}">
                <a16:creationId xmlns:a16="http://schemas.microsoft.com/office/drawing/2014/main" id="{F58FDA4D-0983-4165-B7D2-F5263808B051}"/>
              </a:ext>
            </a:extLst>
          </p:cNvPr>
          <p:cNvGraphicFramePr>
            <a:graphicFrameLocks noGrp="1"/>
          </p:cNvGraphicFramePr>
          <p:nvPr>
            <p:ph idx="1"/>
            <p:extLst>
              <p:ext uri="{D42A27DB-BD31-4B8C-83A1-F6EECF244321}">
                <p14:modId xmlns:p14="http://schemas.microsoft.com/office/powerpoint/2010/main" val="3256240198"/>
              </p:ext>
            </p:extLst>
          </p:nvPr>
        </p:nvGraphicFramePr>
        <p:xfrm>
          <a:off x="457200" y="914400"/>
          <a:ext cx="10382250" cy="4819650"/>
        </p:xfrm>
        <a:graphic>
          <a:graphicData uri="http://schemas.openxmlformats.org/drawingml/2006/table">
            <a:tbl>
              <a:tblPr>
                <a:tableStyleId>{5C22544A-7EE6-4342-B048-85BDC9FD1C3A}</a:tableStyleId>
              </a:tblPr>
              <a:tblGrid>
                <a:gridCol w="3198011">
                  <a:extLst>
                    <a:ext uri="{9D8B030D-6E8A-4147-A177-3AD203B41FA5}">
                      <a16:colId xmlns:a16="http://schemas.microsoft.com/office/drawing/2014/main" val="3171095010"/>
                    </a:ext>
                  </a:extLst>
                </a:gridCol>
                <a:gridCol w="2180619">
                  <a:extLst>
                    <a:ext uri="{9D8B030D-6E8A-4147-A177-3AD203B41FA5}">
                      <a16:colId xmlns:a16="http://schemas.microsoft.com/office/drawing/2014/main" val="4092398740"/>
                    </a:ext>
                  </a:extLst>
                </a:gridCol>
                <a:gridCol w="1472266">
                  <a:extLst>
                    <a:ext uri="{9D8B030D-6E8A-4147-A177-3AD203B41FA5}">
                      <a16:colId xmlns:a16="http://schemas.microsoft.com/office/drawing/2014/main" val="766976028"/>
                    </a:ext>
                  </a:extLst>
                </a:gridCol>
                <a:gridCol w="666686">
                  <a:extLst>
                    <a:ext uri="{9D8B030D-6E8A-4147-A177-3AD203B41FA5}">
                      <a16:colId xmlns:a16="http://schemas.microsoft.com/office/drawing/2014/main" val="3622222792"/>
                    </a:ext>
                  </a:extLst>
                </a:gridCol>
                <a:gridCol w="1291705">
                  <a:extLst>
                    <a:ext uri="{9D8B030D-6E8A-4147-A177-3AD203B41FA5}">
                      <a16:colId xmlns:a16="http://schemas.microsoft.com/office/drawing/2014/main" val="1140509292"/>
                    </a:ext>
                  </a:extLst>
                </a:gridCol>
                <a:gridCol w="666686">
                  <a:extLst>
                    <a:ext uri="{9D8B030D-6E8A-4147-A177-3AD203B41FA5}">
                      <a16:colId xmlns:a16="http://schemas.microsoft.com/office/drawing/2014/main" val="361905912"/>
                    </a:ext>
                  </a:extLst>
                </a:gridCol>
                <a:gridCol w="906277">
                  <a:extLst>
                    <a:ext uri="{9D8B030D-6E8A-4147-A177-3AD203B41FA5}">
                      <a16:colId xmlns:a16="http://schemas.microsoft.com/office/drawing/2014/main" val="3236375884"/>
                    </a:ext>
                  </a:extLst>
                </a:gridCol>
              </a:tblGrid>
              <a:tr h="209550">
                <a:tc>
                  <a:txBody>
                    <a:bodyPr/>
                    <a:lstStyle/>
                    <a:p>
                      <a:pPr algn="l" fontAlgn="b"/>
                      <a:r>
                        <a:rPr lang="en-US" sz="1100" u="none" strike="noStrike">
                          <a:effectLst/>
                        </a:rPr>
                        <a:t>All design requests have no required file types.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1829282"/>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Design Computations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Plans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Preliminary Memo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Model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Reports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1584107"/>
                  </a:ext>
                </a:extLst>
              </a:tr>
              <a:tr h="209550">
                <a:tc>
                  <a:txBody>
                    <a:bodyPr/>
                    <a:lstStyle/>
                    <a:p>
                      <a:pPr algn="l" fontAlgn="b"/>
                      <a:r>
                        <a:rPr lang="en-US" sz="1100" u="none" strike="noStrike">
                          <a:effectLst/>
                        </a:rPr>
                        <a:t>Bridge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Scour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8620162"/>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5114041"/>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Replacement Only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7458252"/>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2839535"/>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Other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3929228"/>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846046"/>
                  </a:ext>
                </a:extLst>
              </a:tr>
              <a:tr h="209550">
                <a:tc>
                  <a:txBody>
                    <a:bodyPr/>
                    <a:lstStyle/>
                    <a:p>
                      <a:pPr algn="l" fontAlgn="b"/>
                      <a:r>
                        <a:rPr lang="en-US" sz="1100" u="none" strike="noStrike">
                          <a:effectLst/>
                        </a:rPr>
                        <a:t>Drainage Complaint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1075039"/>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5515597"/>
                  </a:ext>
                </a:extLst>
              </a:tr>
              <a:tr h="209550">
                <a:tc>
                  <a:txBody>
                    <a:bodyPr/>
                    <a:lstStyle/>
                    <a:p>
                      <a:pPr algn="l" fontAlgn="b"/>
                      <a:r>
                        <a:rPr lang="en-US" sz="1100" u="none" strike="noStrike">
                          <a:effectLst/>
                        </a:rPr>
                        <a:t>LPA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2811291"/>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6957321"/>
                  </a:ext>
                </a:extLst>
              </a:tr>
              <a:tr h="209550">
                <a:tc>
                  <a:txBody>
                    <a:bodyPr/>
                    <a:lstStyle/>
                    <a:p>
                      <a:pPr algn="l" fontAlgn="b"/>
                      <a:r>
                        <a:rPr lang="en-US" sz="1100" u="none" strike="noStrike">
                          <a:effectLst/>
                        </a:rPr>
                        <a:t>Road: Storm Sewer or Detention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Storm Sewer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8917960"/>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5214413"/>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Detention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563723"/>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6631275"/>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Other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3896067"/>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7633886"/>
                  </a:ext>
                </a:extLst>
              </a:tr>
              <a:tr h="209550">
                <a:tc>
                  <a:txBody>
                    <a:bodyPr/>
                    <a:lstStyle/>
                    <a:p>
                      <a:pPr algn="l" fontAlgn="b"/>
                      <a:r>
                        <a:rPr lang="en-US" sz="1100" u="none" strike="noStrike">
                          <a:effectLst/>
                        </a:rPr>
                        <a:t>Small Structure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Rehab and replacement options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5393587"/>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1908098"/>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Replacement only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980763"/>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1965404"/>
                  </a:ext>
                </a:extLst>
              </a:tr>
              <a:tr h="20955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Other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of these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One of these</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4386168"/>
                  </a:ext>
                </a:extLst>
              </a:tr>
            </a:tbl>
          </a:graphicData>
        </a:graphic>
      </p:graphicFrame>
    </p:spTree>
    <p:extLst>
      <p:ext uri="{BB962C8B-B14F-4D97-AF65-F5344CB8AC3E}">
        <p14:creationId xmlns:p14="http://schemas.microsoft.com/office/powerpoint/2010/main" val="16687455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8"/>
            </a:pPr>
            <a:r>
              <a:rPr lang="en-US" dirty="0"/>
              <a:t>Add documents / files.</a:t>
            </a:r>
          </a:p>
          <a:p>
            <a:pPr marL="514350" indent="-514350">
              <a:buFont typeface="+mj-lt"/>
              <a:buAutoNum type="arabicPeriod" startAt="18"/>
            </a:pPr>
            <a:endParaRPr lang="en-US" dirty="0"/>
          </a:p>
        </p:txBody>
      </p:sp>
      <p:pic>
        <p:nvPicPr>
          <p:cNvPr id="25602" name="Picture 2">
            <a:extLst>
              <a:ext uri="{FF2B5EF4-FFF2-40B4-BE49-F238E27FC236}">
                <a16:creationId xmlns:a16="http://schemas.microsoft.com/office/drawing/2014/main" id="{2433A30C-81AB-4FF5-B4C7-E393ADEA0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1866900"/>
            <a:ext cx="810577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90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19"/>
            </a:pPr>
            <a:r>
              <a:rPr lang="en-US" dirty="0"/>
              <a:t>Change the structures (if needed)</a:t>
            </a:r>
          </a:p>
        </p:txBody>
      </p:sp>
      <p:pic>
        <p:nvPicPr>
          <p:cNvPr id="26626" name="Picture 2">
            <a:extLst>
              <a:ext uri="{FF2B5EF4-FFF2-40B4-BE49-F238E27FC236}">
                <a16:creationId xmlns:a16="http://schemas.microsoft.com/office/drawing/2014/main" id="{C46CAC08-BAB3-40C2-8913-3A4FFE03C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704975"/>
            <a:ext cx="92773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252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20"/>
            </a:pPr>
            <a:r>
              <a:rPr lang="en-US" dirty="0"/>
              <a:t>Request ID</a:t>
            </a:r>
          </a:p>
        </p:txBody>
      </p:sp>
      <p:pic>
        <p:nvPicPr>
          <p:cNvPr id="27650" name="Picture 2">
            <a:extLst>
              <a:ext uri="{FF2B5EF4-FFF2-40B4-BE49-F238E27FC236}">
                <a16:creationId xmlns:a16="http://schemas.microsoft.com/office/drawing/2014/main" id="{1BD26D5E-2828-4210-A8CB-67A17603A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2605088"/>
            <a:ext cx="67818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536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514350" indent="-514350">
              <a:buFont typeface="+mj-lt"/>
              <a:buAutoNum type="arabicPeriod" startAt="21"/>
            </a:pPr>
            <a:r>
              <a:rPr lang="en-US" dirty="0"/>
              <a:t>Send it in!</a:t>
            </a:r>
          </a:p>
        </p:txBody>
      </p:sp>
      <p:pic>
        <p:nvPicPr>
          <p:cNvPr id="28674" name="Picture 2">
            <a:extLst>
              <a:ext uri="{FF2B5EF4-FFF2-40B4-BE49-F238E27FC236}">
                <a16:creationId xmlns:a16="http://schemas.microsoft.com/office/drawing/2014/main" id="{F681E0B2-3D13-4982-BCF6-4FE646C2B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81" y="1676400"/>
            <a:ext cx="10510837" cy="384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a:t>
            </a:r>
          </a:p>
        </p:txBody>
      </p:sp>
      <p:sp>
        <p:nvSpPr>
          <p:cNvPr id="8" name="Content Placeholder 7"/>
          <p:cNvSpPr>
            <a:spLocks noGrp="1"/>
          </p:cNvSpPr>
          <p:nvPr>
            <p:ph idx="1"/>
          </p:nvPr>
        </p:nvSpPr>
        <p:spPr/>
        <p:txBody>
          <a:bodyPr/>
          <a:lstStyle/>
          <a:p>
            <a:r>
              <a:rPr lang="en-US" dirty="0"/>
              <a:t>Significant increase in project workload</a:t>
            </a:r>
          </a:p>
          <a:p>
            <a:r>
              <a:rPr lang="en-US" dirty="0"/>
              <a:t>Thousands of emails required for coordination</a:t>
            </a:r>
          </a:p>
          <a:p>
            <a:r>
              <a:rPr lang="en-US" dirty="0"/>
              <a:t>Manual data entry required for each request</a:t>
            </a:r>
          </a:p>
          <a:p>
            <a:r>
              <a:rPr lang="en-US" dirty="0"/>
              <a:t>11 staff members share 1 spreadsheet</a:t>
            </a:r>
          </a:p>
          <a:p>
            <a:endParaRPr lang="en-US" dirty="0"/>
          </a:p>
          <a:p>
            <a:pPr lvl="1"/>
            <a:endParaRPr lang="en-US" dirty="0"/>
          </a:p>
        </p:txBody>
      </p:sp>
      <p:graphicFrame>
        <p:nvGraphicFramePr>
          <p:cNvPr id="4" name="Chart 3">
            <a:extLst>
              <a:ext uri="{FF2B5EF4-FFF2-40B4-BE49-F238E27FC236}">
                <a16:creationId xmlns:a16="http://schemas.microsoft.com/office/drawing/2014/main" id="{7D2CA1BC-B15D-4844-9742-3CFC08FE6D26}"/>
              </a:ext>
            </a:extLst>
          </p:cNvPr>
          <p:cNvGraphicFramePr>
            <a:graphicFrameLocks/>
          </p:cNvGraphicFramePr>
          <p:nvPr>
            <p:extLst>
              <p:ext uri="{D42A27DB-BD31-4B8C-83A1-F6EECF244321}">
                <p14:modId xmlns:p14="http://schemas.microsoft.com/office/powerpoint/2010/main" val="2560477854"/>
              </p:ext>
            </p:extLst>
          </p:nvPr>
        </p:nvGraphicFramePr>
        <p:xfrm>
          <a:off x="7162800" y="1371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322257AA-4725-4CEA-AF8F-9E255A80433C}"/>
              </a:ext>
            </a:extLst>
          </p:cNvPr>
          <p:cNvSpPr/>
          <p:nvPr/>
        </p:nvSpPr>
        <p:spPr>
          <a:xfrm>
            <a:off x="772364" y="4704952"/>
            <a:ext cx="8053808" cy="1200329"/>
          </a:xfrm>
          <a:prstGeom prst="rect">
            <a:avLst/>
          </a:prstGeom>
          <a:noFill/>
        </p:spPr>
        <p:txBody>
          <a:bodyPr wrap="none" lIns="91440" tIns="45720" rIns="91440" bIns="45720">
            <a:spAutoFit/>
          </a:bodyPr>
          <a:lstStyle/>
          <a:p>
            <a:pPr algn="ctr"/>
            <a:r>
              <a:rPr lang="en-US" sz="7200" b="1" cap="none" spc="0" dirty="0">
                <a:ln w="6600">
                  <a:solidFill>
                    <a:schemeClr val="accent2"/>
                  </a:solidFill>
                  <a:prstDash val="solid"/>
                </a:ln>
                <a:solidFill>
                  <a:srgbClr val="FF0000"/>
                </a:solidFill>
                <a:effectLst>
                  <a:outerShdw dist="38100" dir="2700000" algn="tl" rotWithShape="0">
                    <a:schemeClr val="accent2"/>
                  </a:outerShdw>
                </a:effectLst>
              </a:rPr>
              <a:t>Had to Innovate!</a:t>
            </a:r>
          </a:p>
        </p:txBody>
      </p:sp>
    </p:spTree>
    <p:extLst>
      <p:ext uri="{BB962C8B-B14F-4D97-AF65-F5344CB8AC3E}">
        <p14:creationId xmlns:p14="http://schemas.microsoft.com/office/powerpoint/2010/main" val="11622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pic>
        <p:nvPicPr>
          <p:cNvPr id="3" name="Content Placeholder 2">
            <a:extLst>
              <a:ext uri="{FF2B5EF4-FFF2-40B4-BE49-F238E27FC236}">
                <a16:creationId xmlns:a16="http://schemas.microsoft.com/office/drawing/2014/main" id="{5C9205B5-C04F-48DA-883D-F22E4F95ECC5}"/>
              </a:ext>
            </a:extLst>
          </p:cNvPr>
          <p:cNvPicPr>
            <a:picLocks noGrp="1" noChangeAspect="1"/>
          </p:cNvPicPr>
          <p:nvPr>
            <p:ph idx="1"/>
          </p:nvPr>
        </p:nvPicPr>
        <p:blipFill>
          <a:blip r:embed="rId3"/>
          <a:stretch>
            <a:fillRect/>
          </a:stretch>
        </p:blipFill>
        <p:spPr>
          <a:xfrm>
            <a:off x="2895277" y="914400"/>
            <a:ext cx="6401446" cy="5257800"/>
          </a:xfrm>
        </p:spPr>
      </p:pic>
    </p:spTree>
    <p:extLst>
      <p:ext uri="{BB962C8B-B14F-4D97-AF65-F5344CB8AC3E}">
        <p14:creationId xmlns:p14="http://schemas.microsoft.com/office/powerpoint/2010/main" val="1221930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r>
              <a:rPr lang="en-US" dirty="0">
                <a:hlinkClick r:id="rId3"/>
              </a:rPr>
              <a:t>Hydraulic Engineering Website https://www.in.gov/indot/3595.htm</a:t>
            </a:r>
            <a:r>
              <a:rPr lang="en-US" dirty="0"/>
              <a:t>	</a:t>
            </a:r>
          </a:p>
        </p:txBody>
      </p:sp>
      <p:pic>
        <p:nvPicPr>
          <p:cNvPr id="4" name="Content Placeholder 3">
            <a:extLst>
              <a:ext uri="{FF2B5EF4-FFF2-40B4-BE49-F238E27FC236}">
                <a16:creationId xmlns:a16="http://schemas.microsoft.com/office/drawing/2014/main" id="{932B8587-56E0-4EC7-A964-1327F29769CD}"/>
              </a:ext>
            </a:extLst>
          </p:cNvPr>
          <p:cNvPicPr>
            <a:picLocks noChangeAspect="1"/>
          </p:cNvPicPr>
          <p:nvPr/>
        </p:nvPicPr>
        <p:blipFill>
          <a:blip r:embed="rId4"/>
          <a:stretch>
            <a:fillRect/>
          </a:stretch>
        </p:blipFill>
        <p:spPr>
          <a:xfrm>
            <a:off x="4812992" y="1910255"/>
            <a:ext cx="2566015" cy="4261945"/>
          </a:xfrm>
          <a:prstGeom prst="rect">
            <a:avLst/>
          </a:prstGeom>
        </p:spPr>
      </p:pic>
    </p:spTree>
    <p:extLst>
      <p:ext uri="{BB962C8B-B14F-4D97-AF65-F5344CB8AC3E}">
        <p14:creationId xmlns:p14="http://schemas.microsoft.com/office/powerpoint/2010/main" val="9837239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8" name="Content Placeholder 7"/>
          <p:cNvSpPr>
            <a:spLocks noGrp="1"/>
          </p:cNvSpPr>
          <p:nvPr>
            <p:ph idx="1"/>
          </p:nvPr>
        </p:nvSpPr>
        <p:spPr/>
        <p:txBody>
          <a:bodyPr/>
          <a:lstStyle/>
          <a:p>
            <a:r>
              <a:rPr lang="en-US" dirty="0"/>
              <a:t>Recap</a:t>
            </a:r>
          </a:p>
          <a:p>
            <a:pPr marL="914400" lvl="1" indent="-457200">
              <a:buFont typeface="+mj-lt"/>
              <a:buAutoNum type="arabicPeriod"/>
            </a:pPr>
            <a:r>
              <a:rPr lang="en-US" b="1" u="sng" dirty="0"/>
              <a:t>Thou shalt have an asset #</a:t>
            </a:r>
          </a:p>
          <a:p>
            <a:pPr marL="914400" lvl="1" indent="-457200">
              <a:buFont typeface="+mj-lt"/>
              <a:buAutoNum type="arabicPeriod"/>
            </a:pPr>
            <a:r>
              <a:rPr lang="en-US" b="1" u="sng" dirty="0"/>
              <a:t>Click “Save For Later” before uploading files if you have an undocumented asset #</a:t>
            </a:r>
          </a:p>
          <a:p>
            <a:pPr marL="914400" lvl="1" indent="-457200">
              <a:buFont typeface="+mj-lt"/>
              <a:buAutoNum type="arabicPeriod"/>
            </a:pPr>
            <a:r>
              <a:rPr lang="en-US" b="1" u="sng" dirty="0"/>
              <a:t>This and other important information lives on the Hydraulics </a:t>
            </a:r>
            <a:r>
              <a:rPr lang="en-US" b="1" u="sng" dirty="0">
                <a:hlinkClick r:id="rId3"/>
              </a:rPr>
              <a:t>webpage</a:t>
            </a:r>
            <a:endParaRPr lang="en-US" b="1" u="sng" dirty="0"/>
          </a:p>
          <a:p>
            <a:pPr lvl="1"/>
            <a:endParaRPr lang="en-US" dirty="0"/>
          </a:p>
          <a:p>
            <a:pPr lvl="1"/>
            <a:endParaRPr lang="en-US" dirty="0"/>
          </a:p>
        </p:txBody>
      </p:sp>
      <p:pic>
        <p:nvPicPr>
          <p:cNvPr id="4" name="Content Placeholder 3">
            <a:extLst>
              <a:ext uri="{FF2B5EF4-FFF2-40B4-BE49-F238E27FC236}">
                <a16:creationId xmlns:a16="http://schemas.microsoft.com/office/drawing/2014/main" id="{4BFB9C76-6A8E-4C21-8D0C-6AD9D69CD7A6}"/>
              </a:ext>
            </a:extLst>
          </p:cNvPr>
          <p:cNvPicPr>
            <a:picLocks noChangeAspect="1"/>
          </p:cNvPicPr>
          <p:nvPr/>
        </p:nvPicPr>
        <p:blipFill>
          <a:blip r:embed="rId4"/>
          <a:stretch>
            <a:fillRect/>
          </a:stretch>
        </p:blipFill>
        <p:spPr>
          <a:xfrm>
            <a:off x="1371600" y="2743200"/>
            <a:ext cx="2202153" cy="3657599"/>
          </a:xfrm>
          <a:prstGeom prst="rect">
            <a:avLst/>
          </a:prstGeom>
        </p:spPr>
      </p:pic>
      <p:pic>
        <p:nvPicPr>
          <p:cNvPr id="5" name="Content Placeholder 3">
            <a:extLst>
              <a:ext uri="{FF2B5EF4-FFF2-40B4-BE49-F238E27FC236}">
                <a16:creationId xmlns:a16="http://schemas.microsoft.com/office/drawing/2014/main" id="{9A06DB0A-5B05-42E3-9CBA-AF15D756F69D}"/>
              </a:ext>
            </a:extLst>
          </p:cNvPr>
          <p:cNvPicPr>
            <a:picLocks noChangeAspect="1"/>
          </p:cNvPicPr>
          <p:nvPr/>
        </p:nvPicPr>
        <p:blipFill>
          <a:blip r:embed="rId4"/>
          <a:stretch>
            <a:fillRect/>
          </a:stretch>
        </p:blipFill>
        <p:spPr>
          <a:xfrm>
            <a:off x="4994923" y="2743200"/>
            <a:ext cx="2202153" cy="3657600"/>
          </a:xfrm>
          <a:prstGeom prst="rect">
            <a:avLst/>
          </a:prstGeom>
        </p:spPr>
      </p:pic>
      <p:pic>
        <p:nvPicPr>
          <p:cNvPr id="6" name="Content Placeholder 3">
            <a:extLst>
              <a:ext uri="{FF2B5EF4-FFF2-40B4-BE49-F238E27FC236}">
                <a16:creationId xmlns:a16="http://schemas.microsoft.com/office/drawing/2014/main" id="{F0DD638B-DFCC-46C9-B28E-29A81A073A35}"/>
              </a:ext>
            </a:extLst>
          </p:cNvPr>
          <p:cNvPicPr>
            <a:picLocks noChangeAspect="1"/>
          </p:cNvPicPr>
          <p:nvPr/>
        </p:nvPicPr>
        <p:blipFill>
          <a:blip r:embed="rId4"/>
          <a:stretch>
            <a:fillRect/>
          </a:stretch>
        </p:blipFill>
        <p:spPr>
          <a:xfrm>
            <a:off x="8485730" y="2769476"/>
            <a:ext cx="2202153" cy="3657600"/>
          </a:xfrm>
          <a:prstGeom prst="rect">
            <a:avLst/>
          </a:prstGeom>
        </p:spPr>
      </p:pic>
    </p:spTree>
    <p:extLst>
      <p:ext uri="{BB962C8B-B14F-4D97-AF65-F5344CB8AC3E}">
        <p14:creationId xmlns:p14="http://schemas.microsoft.com/office/powerpoint/2010/main" val="1486765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Special Thanks</a:t>
            </a:r>
          </a:p>
        </p:txBody>
      </p:sp>
      <p:sp>
        <p:nvSpPr>
          <p:cNvPr id="2" name="Content Placeholder 1">
            <a:extLst>
              <a:ext uri="{FF2B5EF4-FFF2-40B4-BE49-F238E27FC236}">
                <a16:creationId xmlns:a16="http://schemas.microsoft.com/office/drawing/2014/main" id="{7C422A9A-9240-42FF-8D06-1CEFE4019C88}"/>
              </a:ext>
            </a:extLst>
          </p:cNvPr>
          <p:cNvSpPr>
            <a:spLocks noGrp="1"/>
          </p:cNvSpPr>
          <p:nvPr>
            <p:ph idx="1"/>
          </p:nvPr>
        </p:nvSpPr>
        <p:spPr/>
        <p:txBody>
          <a:bodyPr/>
          <a:lstStyle/>
          <a:p>
            <a:r>
              <a:rPr lang="en-US" dirty="0"/>
              <a:t>Jennifer Hart	Helping me to understand how to get an app created</a:t>
            </a:r>
          </a:p>
          <a:p>
            <a:r>
              <a:rPr lang="en-US" dirty="0"/>
              <a:t>Doug Glaser	MIS Project Manager</a:t>
            </a:r>
          </a:p>
          <a:p>
            <a:r>
              <a:rPr lang="en-US" dirty="0"/>
              <a:t>Chen Qiao		MIS ASAP Specialist</a:t>
            </a:r>
          </a:p>
          <a:p>
            <a:r>
              <a:rPr lang="en-US" dirty="0"/>
              <a:t>Joy Patel		MIS Enterprise Applications</a:t>
            </a:r>
          </a:p>
          <a:p>
            <a:r>
              <a:rPr lang="en-US" dirty="0"/>
              <a:t>INDOT Hydraulics Engineering Staff	Hours of testing</a:t>
            </a:r>
          </a:p>
          <a:p>
            <a:r>
              <a:rPr lang="en-US" dirty="0"/>
              <a:t>Merril Dougherty		Even more testing, debugging, and creating </a:t>
            </a:r>
            <a:r>
              <a:rPr lang="en-US"/>
              <a:t>the 					undocumented </a:t>
            </a:r>
            <a:r>
              <a:rPr lang="en-US" dirty="0"/>
              <a:t>asset number </a:t>
            </a:r>
            <a:r>
              <a:rPr lang="en-US"/>
              <a:t>naming conventions</a:t>
            </a:r>
            <a:endParaRPr lang="en-US" dirty="0"/>
          </a:p>
          <a:p>
            <a:r>
              <a:rPr lang="en-US" dirty="0"/>
              <a:t>Clair Bammann		Writing the help manual &amp; providing a lot of content for 				this presentation</a:t>
            </a:r>
          </a:p>
        </p:txBody>
      </p:sp>
    </p:spTree>
    <p:extLst>
      <p:ext uri="{BB962C8B-B14F-4D97-AF65-F5344CB8AC3E}">
        <p14:creationId xmlns:p14="http://schemas.microsoft.com/office/powerpoint/2010/main" val="32662143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	</a:t>
            </a:r>
          </a:p>
          <a:p>
            <a:r>
              <a:rPr lang="en-US" dirty="0"/>
              <a:t>What?</a:t>
            </a:r>
          </a:p>
          <a:p>
            <a:r>
              <a:rPr lang="en-US" dirty="0"/>
              <a:t>Why?</a:t>
            </a:r>
          </a:p>
          <a:p>
            <a:r>
              <a:rPr lang="en-US" dirty="0"/>
              <a:t>Who?</a:t>
            </a:r>
          </a:p>
          <a:p>
            <a:r>
              <a:rPr lang="en-US" dirty="0"/>
              <a:t>How?</a:t>
            </a:r>
          </a:p>
          <a:p>
            <a:r>
              <a:rPr lang="en-US" b="1" dirty="0"/>
              <a:t>Q &amp; A</a:t>
            </a:r>
          </a:p>
          <a:p>
            <a:endParaRPr lang="en-US" dirty="0"/>
          </a:p>
          <a:p>
            <a:endParaRPr lang="en-US" dirty="0"/>
          </a:p>
        </p:txBody>
      </p:sp>
      <p:pic>
        <p:nvPicPr>
          <p:cNvPr id="3" name="Picture 2">
            <a:extLst>
              <a:ext uri="{FF2B5EF4-FFF2-40B4-BE49-F238E27FC236}">
                <a16:creationId xmlns:a16="http://schemas.microsoft.com/office/drawing/2014/main" id="{1F1A8062-A37E-443B-8F4E-8ADF52B0206A}"/>
              </a:ext>
            </a:extLst>
          </p:cNvPr>
          <p:cNvPicPr>
            <a:picLocks noChangeAspect="1"/>
          </p:cNvPicPr>
          <p:nvPr/>
        </p:nvPicPr>
        <p:blipFill>
          <a:blip r:embed="rId3"/>
          <a:stretch>
            <a:fillRect/>
          </a:stretch>
        </p:blipFill>
        <p:spPr>
          <a:xfrm>
            <a:off x="2438400" y="914400"/>
            <a:ext cx="685800" cy="531597"/>
          </a:xfrm>
          <a:prstGeom prst="rect">
            <a:avLst/>
          </a:prstGeom>
        </p:spPr>
      </p:pic>
      <p:pic>
        <p:nvPicPr>
          <p:cNvPr id="5" name="Picture 4">
            <a:extLst>
              <a:ext uri="{FF2B5EF4-FFF2-40B4-BE49-F238E27FC236}">
                <a16:creationId xmlns:a16="http://schemas.microsoft.com/office/drawing/2014/main" id="{58C4E72A-10CE-439C-9637-6FDD8CA2C0D4}"/>
              </a:ext>
            </a:extLst>
          </p:cNvPr>
          <p:cNvPicPr>
            <a:picLocks noChangeAspect="1"/>
          </p:cNvPicPr>
          <p:nvPr/>
        </p:nvPicPr>
        <p:blipFill>
          <a:blip r:embed="rId3"/>
          <a:stretch>
            <a:fillRect/>
          </a:stretch>
        </p:blipFill>
        <p:spPr>
          <a:xfrm>
            <a:off x="2438400" y="1445997"/>
            <a:ext cx="685800" cy="531597"/>
          </a:xfrm>
          <a:prstGeom prst="rect">
            <a:avLst/>
          </a:prstGeom>
        </p:spPr>
      </p:pic>
      <p:pic>
        <p:nvPicPr>
          <p:cNvPr id="6" name="Picture 5">
            <a:extLst>
              <a:ext uri="{FF2B5EF4-FFF2-40B4-BE49-F238E27FC236}">
                <a16:creationId xmlns:a16="http://schemas.microsoft.com/office/drawing/2014/main" id="{FEF4029A-EC2A-4970-A193-51C03B3B0370}"/>
              </a:ext>
            </a:extLst>
          </p:cNvPr>
          <p:cNvPicPr>
            <a:picLocks noChangeAspect="1"/>
          </p:cNvPicPr>
          <p:nvPr/>
        </p:nvPicPr>
        <p:blipFill>
          <a:blip r:embed="rId3"/>
          <a:stretch>
            <a:fillRect/>
          </a:stretch>
        </p:blipFill>
        <p:spPr>
          <a:xfrm>
            <a:off x="2409497" y="1977594"/>
            <a:ext cx="685800" cy="531597"/>
          </a:xfrm>
          <a:prstGeom prst="rect">
            <a:avLst/>
          </a:prstGeom>
        </p:spPr>
      </p:pic>
      <p:pic>
        <p:nvPicPr>
          <p:cNvPr id="9" name="Picture 8">
            <a:extLst>
              <a:ext uri="{FF2B5EF4-FFF2-40B4-BE49-F238E27FC236}">
                <a16:creationId xmlns:a16="http://schemas.microsoft.com/office/drawing/2014/main" id="{C3A44DA3-120C-451C-B3D6-3E1C8CF87E45}"/>
              </a:ext>
            </a:extLst>
          </p:cNvPr>
          <p:cNvPicPr>
            <a:picLocks noChangeAspect="1"/>
          </p:cNvPicPr>
          <p:nvPr/>
        </p:nvPicPr>
        <p:blipFill>
          <a:blip r:embed="rId3"/>
          <a:stretch>
            <a:fillRect/>
          </a:stretch>
        </p:blipFill>
        <p:spPr>
          <a:xfrm>
            <a:off x="2409497" y="2504760"/>
            <a:ext cx="685800" cy="531597"/>
          </a:xfrm>
          <a:prstGeom prst="rect">
            <a:avLst/>
          </a:prstGeom>
        </p:spPr>
      </p:pic>
      <p:pic>
        <p:nvPicPr>
          <p:cNvPr id="10" name="Picture 9">
            <a:extLst>
              <a:ext uri="{FF2B5EF4-FFF2-40B4-BE49-F238E27FC236}">
                <a16:creationId xmlns:a16="http://schemas.microsoft.com/office/drawing/2014/main" id="{A21B0191-61E4-4CE5-AE5C-EC7972B8F2BC}"/>
              </a:ext>
            </a:extLst>
          </p:cNvPr>
          <p:cNvPicPr>
            <a:picLocks noChangeAspect="1"/>
          </p:cNvPicPr>
          <p:nvPr/>
        </p:nvPicPr>
        <p:blipFill>
          <a:blip r:embed="rId3"/>
          <a:stretch>
            <a:fillRect/>
          </a:stretch>
        </p:blipFill>
        <p:spPr>
          <a:xfrm>
            <a:off x="2409497" y="2992176"/>
            <a:ext cx="685800" cy="531597"/>
          </a:xfrm>
          <a:prstGeom prst="rect">
            <a:avLst/>
          </a:prstGeom>
        </p:spPr>
      </p:pic>
    </p:spTree>
    <p:extLst>
      <p:ext uri="{BB962C8B-B14F-4D97-AF65-F5344CB8AC3E}">
        <p14:creationId xmlns:p14="http://schemas.microsoft.com/office/powerpoint/2010/main" val="1002350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Q&amp;A / The End</a:t>
            </a:r>
          </a:p>
        </p:txBody>
      </p:sp>
      <p:sp>
        <p:nvSpPr>
          <p:cNvPr id="8" name="Content Placeholder 7"/>
          <p:cNvSpPr>
            <a:spLocks noGrp="1"/>
          </p:cNvSpPr>
          <p:nvPr>
            <p:ph idx="1"/>
          </p:nvPr>
        </p:nvSpPr>
        <p:spPr/>
        <p:txBody>
          <a:bodyPr/>
          <a:lstStyle/>
          <a:p>
            <a:r>
              <a:rPr lang="en-US" dirty="0"/>
              <a:t>Feedback?               </a:t>
            </a:r>
            <a:r>
              <a:rPr lang="en-US" dirty="0">
                <a:hlinkClick r:id="rId3"/>
              </a:rPr>
              <a:t>mbailey1@indot.in.gov</a:t>
            </a:r>
            <a:endParaRPr lang="en-US" dirty="0"/>
          </a:p>
          <a:p>
            <a:endParaRPr lang="en-US" dirty="0"/>
          </a:p>
        </p:txBody>
      </p:sp>
      <p:cxnSp>
        <p:nvCxnSpPr>
          <p:cNvPr id="3" name="Straight Arrow Connector 2">
            <a:extLst>
              <a:ext uri="{FF2B5EF4-FFF2-40B4-BE49-F238E27FC236}">
                <a16:creationId xmlns:a16="http://schemas.microsoft.com/office/drawing/2014/main" id="{D97E990B-1A33-4CF2-9A0C-16C76BA0E481}"/>
              </a:ext>
            </a:extLst>
          </p:cNvPr>
          <p:cNvCxnSpPr/>
          <p:nvPr/>
        </p:nvCxnSpPr>
        <p:spPr>
          <a:xfrm>
            <a:off x="2209800" y="11430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5DE1E0C-DFB1-439B-8298-42EAA540C5A8}"/>
              </a:ext>
            </a:extLst>
          </p:cNvPr>
          <p:cNvPicPr>
            <a:picLocks noChangeAspect="1"/>
          </p:cNvPicPr>
          <p:nvPr/>
        </p:nvPicPr>
        <p:blipFill>
          <a:blip r:embed="rId4"/>
          <a:stretch>
            <a:fillRect/>
          </a:stretch>
        </p:blipFill>
        <p:spPr>
          <a:xfrm>
            <a:off x="2514600" y="1708649"/>
            <a:ext cx="5707526" cy="4429392"/>
          </a:xfrm>
          <a:prstGeom prst="rect">
            <a:avLst/>
          </a:prstGeom>
        </p:spPr>
      </p:pic>
    </p:spTree>
    <p:extLst>
      <p:ext uri="{BB962C8B-B14F-4D97-AF65-F5344CB8AC3E}">
        <p14:creationId xmlns:p14="http://schemas.microsoft.com/office/powerpoint/2010/main" val="34537654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a:t>
            </a:r>
          </a:p>
        </p:txBody>
      </p:sp>
      <p:sp>
        <p:nvSpPr>
          <p:cNvPr id="2" name="Content Placeholder 1">
            <a:extLst>
              <a:ext uri="{FF2B5EF4-FFF2-40B4-BE49-F238E27FC236}">
                <a16:creationId xmlns:a16="http://schemas.microsoft.com/office/drawing/2014/main" id="{F73D4402-ECF9-4F93-BB33-AD35E69607E0}"/>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93202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r>
              <a:rPr lang="en-US" dirty="0"/>
              <a:t>When?	</a:t>
            </a:r>
          </a:p>
          <a:p>
            <a:r>
              <a:rPr lang="en-US" dirty="0"/>
              <a:t>What?</a:t>
            </a:r>
          </a:p>
          <a:p>
            <a:r>
              <a:rPr lang="en-US" dirty="0"/>
              <a:t>Why?</a:t>
            </a:r>
          </a:p>
          <a:p>
            <a:r>
              <a:rPr lang="en-US" b="1" dirty="0"/>
              <a:t>Who?</a:t>
            </a:r>
          </a:p>
          <a:p>
            <a:r>
              <a:rPr lang="en-US" dirty="0"/>
              <a:t>How?</a:t>
            </a:r>
          </a:p>
          <a:p>
            <a:r>
              <a:rPr lang="en-US" dirty="0"/>
              <a:t>Q &amp; A</a:t>
            </a:r>
          </a:p>
          <a:p>
            <a:endParaRPr lang="en-US" dirty="0"/>
          </a:p>
          <a:p>
            <a:endParaRPr lang="en-US" dirty="0"/>
          </a:p>
        </p:txBody>
      </p:sp>
      <p:pic>
        <p:nvPicPr>
          <p:cNvPr id="3" name="Picture 2">
            <a:extLst>
              <a:ext uri="{FF2B5EF4-FFF2-40B4-BE49-F238E27FC236}">
                <a16:creationId xmlns:a16="http://schemas.microsoft.com/office/drawing/2014/main" id="{1F1A8062-A37E-443B-8F4E-8ADF52B0206A}"/>
              </a:ext>
            </a:extLst>
          </p:cNvPr>
          <p:cNvPicPr>
            <a:picLocks noChangeAspect="1"/>
          </p:cNvPicPr>
          <p:nvPr/>
        </p:nvPicPr>
        <p:blipFill>
          <a:blip r:embed="rId3"/>
          <a:stretch>
            <a:fillRect/>
          </a:stretch>
        </p:blipFill>
        <p:spPr>
          <a:xfrm>
            <a:off x="2438400" y="906517"/>
            <a:ext cx="685800" cy="531597"/>
          </a:xfrm>
          <a:prstGeom prst="rect">
            <a:avLst/>
          </a:prstGeom>
        </p:spPr>
      </p:pic>
      <p:pic>
        <p:nvPicPr>
          <p:cNvPr id="5" name="Picture 4">
            <a:extLst>
              <a:ext uri="{FF2B5EF4-FFF2-40B4-BE49-F238E27FC236}">
                <a16:creationId xmlns:a16="http://schemas.microsoft.com/office/drawing/2014/main" id="{5A3B8B59-533D-410A-A4F4-C13299C39731}"/>
              </a:ext>
            </a:extLst>
          </p:cNvPr>
          <p:cNvPicPr>
            <a:picLocks noChangeAspect="1"/>
          </p:cNvPicPr>
          <p:nvPr/>
        </p:nvPicPr>
        <p:blipFill>
          <a:blip r:embed="rId3"/>
          <a:stretch>
            <a:fillRect/>
          </a:stretch>
        </p:blipFill>
        <p:spPr>
          <a:xfrm>
            <a:off x="2438400" y="1438114"/>
            <a:ext cx="685800" cy="531597"/>
          </a:xfrm>
          <a:prstGeom prst="rect">
            <a:avLst/>
          </a:prstGeom>
        </p:spPr>
      </p:pic>
      <p:pic>
        <p:nvPicPr>
          <p:cNvPr id="6" name="Picture 5">
            <a:extLst>
              <a:ext uri="{FF2B5EF4-FFF2-40B4-BE49-F238E27FC236}">
                <a16:creationId xmlns:a16="http://schemas.microsoft.com/office/drawing/2014/main" id="{A1BBC9D1-4556-4BAA-A03C-580B153AC479}"/>
              </a:ext>
            </a:extLst>
          </p:cNvPr>
          <p:cNvPicPr>
            <a:picLocks noChangeAspect="1"/>
          </p:cNvPicPr>
          <p:nvPr/>
        </p:nvPicPr>
        <p:blipFill>
          <a:blip r:embed="rId3"/>
          <a:stretch>
            <a:fillRect/>
          </a:stretch>
        </p:blipFill>
        <p:spPr>
          <a:xfrm>
            <a:off x="2438400" y="1969711"/>
            <a:ext cx="685800" cy="531597"/>
          </a:xfrm>
          <a:prstGeom prst="rect">
            <a:avLst/>
          </a:prstGeom>
        </p:spPr>
      </p:pic>
    </p:spTree>
    <p:extLst>
      <p:ext uri="{BB962C8B-B14F-4D97-AF65-F5344CB8AC3E}">
        <p14:creationId xmlns:p14="http://schemas.microsoft.com/office/powerpoint/2010/main" val="213339927"/>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2F722A07-29CF-4167-BBAE-539D3C7FD18C}"/>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45DC57B1-4452-4196-9389-CC71171F7E60}"/>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BC745019-3EEB-4DBF-8BB1-C52D7F509A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werpoint_x003f_ xmlns="b5189b19-779c-405d-9bc4-52c5b2c66b36">true</powerpoint_x003f_>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F7822D27EF0E4383F443335F69DA57" ma:contentTypeVersion="8" ma:contentTypeDescription="Create a new document." ma:contentTypeScope="" ma:versionID="22db2e15fc5074cabee79ec83302de0e">
  <xsd:schema xmlns:xsd="http://www.w3.org/2001/XMLSchema" xmlns:xs="http://www.w3.org/2001/XMLSchema" xmlns:p="http://schemas.microsoft.com/office/2006/metadata/properties" xmlns:ns2="b5189b19-779c-405d-9bc4-52c5b2c66b36" targetNamespace="http://schemas.microsoft.com/office/2006/metadata/properties" ma:root="true" ma:fieldsID="89f7bf19cbed98b9dfba70bf3b7d61e0" ns2:_="">
    <xsd:import namespace="b5189b19-779c-405d-9bc4-52c5b2c66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owerpoin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89b19-779c-405d-9bc4-52c5b2c66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owerpoint_x003f_" ma:index="15" nillable="true" ma:displayName="powerpoint?" ma:default="0" ma:internalName="powerpoint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F02EF8-857D-4AC9-A177-2AF336F7F1A1}">
  <ds:schemaRefs>
    <ds:schemaRef ds:uri="http://schemas.microsoft.com/office/2006/metadata/properties"/>
    <ds:schemaRef ds:uri="http://schemas.microsoft.com/office/infopath/2007/PartnerControls"/>
    <ds:schemaRef ds:uri="b5189b19-779c-405d-9bc4-52c5b2c66b36"/>
  </ds:schemaRefs>
</ds:datastoreItem>
</file>

<file path=customXml/itemProps2.xml><?xml version="1.0" encoding="utf-8"?>
<ds:datastoreItem xmlns:ds="http://schemas.openxmlformats.org/officeDocument/2006/customXml" ds:itemID="{587D05BC-A624-44C9-A2AC-B234E2C68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89b19-779c-405d-9bc4-52c5b2c6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2C4AC6-5B11-47E5-B934-3C8617943E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Hydraulics Request Application and How To Use It</Template>
  <TotalTime>3201</TotalTime>
  <Words>4489</Words>
  <Application>Microsoft Office PowerPoint</Application>
  <PresentationFormat>Widescreen</PresentationFormat>
  <Paragraphs>461</Paragraphs>
  <Slides>86</Slides>
  <Notes>85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86</vt:i4>
      </vt:variant>
    </vt:vector>
  </HeadingPairs>
  <TitlesOfParts>
    <vt:vector size="93" baseType="lpstr">
      <vt:lpstr>Arial</vt:lpstr>
      <vt:lpstr>Calibri</vt:lpstr>
      <vt:lpstr>Calibri Light</vt:lpstr>
      <vt:lpstr>Tahoma</vt:lpstr>
      <vt:lpstr>INDOT Theme</vt:lpstr>
      <vt:lpstr>1_Title Slide</vt:lpstr>
      <vt:lpstr>2_Blank Slide</vt:lpstr>
      <vt:lpstr>Hydraulics Request Application and How To Use It</vt:lpstr>
      <vt:lpstr>INDOT Hydraulic Engineering</vt:lpstr>
      <vt:lpstr>Overview</vt:lpstr>
      <vt:lpstr>When</vt:lpstr>
      <vt:lpstr>Overview</vt:lpstr>
      <vt:lpstr>What</vt:lpstr>
      <vt:lpstr>Overview</vt:lpstr>
      <vt:lpstr>Why</vt:lpstr>
      <vt:lpstr>Overview</vt:lpstr>
      <vt:lpstr>Who</vt:lpstr>
      <vt:lpstr>Overview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How</vt:lpstr>
      <vt:lpstr>Special Thanks</vt:lpstr>
      <vt:lpstr>Overview</vt:lpstr>
      <vt:lpstr>Q&amp;A / The End</vt:lpstr>
      <vt:lpstr>How</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Hydraulics Request Application and How To Use It</dc:title>
  <dc:creator>Bailey, Mark</dc:creator>
  <cp:lastModifiedBy>Bailey, Mark</cp:lastModifiedBy>
  <cp:revision>3</cp:revision>
  <dcterms:created xsi:type="dcterms:W3CDTF">2021-06-15T19:36:06Z</dcterms:created>
  <dcterms:modified xsi:type="dcterms:W3CDTF">2021-06-23T16:12:16Z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0x01010049F7822D27EF0E4383F443335F69DA57</vt:lpwstr>
  </property>
</Properties>
</file>